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1" r:id="rId1"/>
  </p:sldMasterIdLst>
  <p:notesMasterIdLst>
    <p:notesMasterId r:id="rId58"/>
  </p:notesMasterIdLst>
  <p:sldIdLst>
    <p:sldId id="256" r:id="rId2"/>
    <p:sldId id="315" r:id="rId3"/>
    <p:sldId id="260" r:id="rId4"/>
    <p:sldId id="276" r:id="rId5"/>
    <p:sldId id="275" r:id="rId6"/>
    <p:sldId id="257" r:id="rId7"/>
    <p:sldId id="258" r:id="rId8"/>
    <p:sldId id="261" r:id="rId9"/>
    <p:sldId id="262" r:id="rId10"/>
    <p:sldId id="263" r:id="rId11"/>
    <p:sldId id="266" r:id="rId12"/>
    <p:sldId id="265" r:id="rId13"/>
    <p:sldId id="267" r:id="rId14"/>
    <p:sldId id="270" r:id="rId15"/>
    <p:sldId id="271" r:id="rId16"/>
    <p:sldId id="274" r:id="rId17"/>
    <p:sldId id="272" r:id="rId18"/>
    <p:sldId id="277" r:id="rId19"/>
    <p:sldId id="278" r:id="rId20"/>
    <p:sldId id="280" r:id="rId21"/>
    <p:sldId id="281" r:id="rId22"/>
    <p:sldId id="313" r:id="rId23"/>
    <p:sldId id="283" r:id="rId24"/>
    <p:sldId id="316" r:id="rId25"/>
    <p:sldId id="317" r:id="rId26"/>
    <p:sldId id="318" r:id="rId27"/>
    <p:sldId id="319" r:id="rId28"/>
    <p:sldId id="320" r:id="rId29"/>
    <p:sldId id="296" r:id="rId30"/>
    <p:sldId id="323" r:id="rId31"/>
    <p:sldId id="324" r:id="rId32"/>
    <p:sldId id="326" r:id="rId33"/>
    <p:sldId id="328" r:id="rId34"/>
    <p:sldId id="329" r:id="rId35"/>
    <p:sldId id="330" r:id="rId36"/>
    <p:sldId id="306" r:id="rId37"/>
    <p:sldId id="312" r:id="rId38"/>
    <p:sldId id="332" r:id="rId39"/>
    <p:sldId id="336" r:id="rId40"/>
    <p:sldId id="337" r:id="rId41"/>
    <p:sldId id="286" r:id="rId42"/>
    <p:sldId id="334" r:id="rId43"/>
    <p:sldId id="282" r:id="rId44"/>
    <p:sldId id="311" r:id="rId45"/>
    <p:sldId id="310" r:id="rId46"/>
    <p:sldId id="308" r:id="rId47"/>
    <p:sldId id="309" r:id="rId48"/>
    <p:sldId id="331" r:id="rId49"/>
    <p:sldId id="288" r:id="rId50"/>
    <p:sldId id="300" r:id="rId51"/>
    <p:sldId id="301" r:id="rId52"/>
    <p:sldId id="302" r:id="rId53"/>
    <p:sldId id="303" r:id="rId54"/>
    <p:sldId id="304" r:id="rId55"/>
    <p:sldId id="339" r:id="rId56"/>
    <p:sldId id="338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4A9A38F-5A01-4B15-BB29-79227592B1B5}">
          <p14:sldIdLst>
            <p14:sldId id="256"/>
          </p14:sldIdLst>
        </p14:section>
        <p14:section name="Présentation du groupe" id="{E2A88A24-3543-44C9-8695-82F1731ECC4B}">
          <p14:sldIdLst>
            <p14:sldId id="315"/>
          </p14:sldIdLst>
        </p14:section>
        <p14:section name="Objectif du projet, demande" id="{8202C2F8-1F52-4D3B-AB23-CF1C7C66AB2B}">
          <p14:sldIdLst>
            <p14:sldId id="260"/>
          </p14:sldIdLst>
        </p14:section>
        <p14:section name="Etude de la solution" id="{A109D560-B6E2-4EBE-A216-4C73392B88FA}">
          <p14:sldIdLst>
            <p14:sldId id="276"/>
          </p14:sldIdLst>
        </p14:section>
        <p14:section name="Organisation de Jeudi et Vendredi" id="{AEF18AB9-D173-4656-AFA5-35A7333F21CB}">
          <p14:sldIdLst>
            <p14:sldId id="275"/>
          </p14:sldIdLst>
        </p14:section>
        <p14:section name="Organisation du week-end" id="{6747C33B-3193-4C74-96AE-0C828CC6B13B}">
          <p14:sldIdLst>
            <p14:sldId id="257"/>
            <p14:sldId id="258"/>
            <p14:sldId id="261"/>
            <p14:sldId id="262"/>
            <p14:sldId id="263"/>
            <p14:sldId id="266"/>
            <p14:sldId id="265"/>
            <p14:sldId id="267"/>
            <p14:sldId id="270"/>
            <p14:sldId id="271"/>
            <p14:sldId id="274"/>
            <p14:sldId id="272"/>
            <p14:sldId id="277"/>
            <p14:sldId id="278"/>
            <p14:sldId id="280"/>
            <p14:sldId id="281"/>
          </p14:sldIdLst>
        </p14:section>
        <p14:section name="Plan logique" id="{07459B85-6606-4618-A9BA-BB406DBE2BEB}">
          <p14:sldIdLst>
            <p14:sldId id="313"/>
            <p14:sldId id="283"/>
            <p14:sldId id="316"/>
            <p14:sldId id="317"/>
            <p14:sldId id="318"/>
            <p14:sldId id="319"/>
            <p14:sldId id="320"/>
          </p14:sldIdLst>
        </p14:section>
        <p14:section name="Configuration" id="{992E284A-B850-4A99-9FCE-06997FE458C9}">
          <p14:sldIdLst>
            <p14:sldId id="296"/>
            <p14:sldId id="323"/>
            <p14:sldId id="324"/>
            <p14:sldId id="326"/>
            <p14:sldId id="328"/>
            <p14:sldId id="329"/>
            <p14:sldId id="330"/>
          </p14:sldIdLst>
        </p14:section>
        <p14:section name="Plan physique" id="{4E9711D6-9190-4D16-9EC1-F0054AE84E3C}">
          <p14:sldIdLst>
            <p14:sldId id="306"/>
            <p14:sldId id="312"/>
          </p14:sldIdLst>
        </p14:section>
        <p14:section name="Gestion des ressources" id="{28A29C98-12A0-4E1E-908A-EF54AA223977}">
          <p14:sldIdLst>
            <p14:sldId id="332"/>
            <p14:sldId id="336"/>
            <p14:sldId id="337"/>
          </p14:sldIdLst>
        </p14:section>
        <p14:section name="Gestion du personnel" id="{6556DE86-E8B1-4AC0-A35B-A83DAE58A589}">
          <p14:sldIdLst>
            <p14:sldId id="286"/>
            <p14:sldId id="334"/>
          </p14:sldIdLst>
        </p14:section>
        <p14:section name="Coût et dépenses &amp; bénéfices" id="{0EA87E6E-FB81-4534-8EBD-81FAC3E1FCA7}">
          <p14:sldIdLst>
            <p14:sldId id="282"/>
            <p14:sldId id="311"/>
            <p14:sldId id="310"/>
            <p14:sldId id="308"/>
            <p14:sldId id="309"/>
            <p14:sldId id="331"/>
          </p14:sldIdLst>
        </p14:section>
        <p14:section name="Debriefing" id="{153D092C-69D1-4B31-BA41-6AA94362DF0B}">
          <p14:sldIdLst>
            <p14:sldId id="288"/>
            <p14:sldId id="300"/>
            <p14:sldId id="301"/>
            <p14:sldId id="302"/>
            <p14:sldId id="303"/>
            <p14:sldId id="304"/>
          </p14:sldIdLst>
        </p14:section>
        <p14:section name="Conclusion" id="{08D2E5B3-6B0E-44DD-850D-919E34A21FC1}">
          <p14:sldIdLst>
            <p14:sldId id="339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799" userDrawn="1">
          <p15:clr>
            <a:srgbClr val="A4A3A4"/>
          </p15:clr>
        </p15:guide>
        <p15:guide id="4" pos="5881" userDrawn="1">
          <p15:clr>
            <a:srgbClr val="A4A3A4"/>
          </p15:clr>
        </p15:guide>
        <p15:guide id="5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34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138" y="156"/>
      </p:cViewPr>
      <p:guideLst>
        <p:guide orient="horz" pos="2205"/>
        <p:guide pos="3840"/>
        <p:guide pos="1799"/>
        <p:guide pos="5881"/>
        <p:guide orient="horz" pos="10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3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ptiste\Desktop\CESI.eXia\!!%20PROJET%20!!\2.CES'eSport\Organisation\organisation_bap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ptiste\Desktop\CESI.eXia\!!%20PROJET%20!!\2.CES'eSport\Organisation\organisation_bap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Places</a:t>
            </a:r>
            <a:r>
              <a:rPr lang="fr-FR" baseline="0"/>
              <a:t> disponibles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Samedi!$M$4</c:f>
              <c:strCache>
                <c:ptCount val="1"/>
                <c:pt idx="0">
                  <c:v>Piscine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(Samedi!$M$5:$M$28,Samedi!$M$35:$M$89)</c:f>
              <c:numCache>
                <c:formatCode>General</c:formatCode>
                <c:ptCount val="79"/>
                <c:pt idx="0">
                  <c:v>120</c:v>
                </c:pt>
                <c:pt idx="1">
                  <c:v>120</c:v>
                </c:pt>
                <c:pt idx="2">
                  <c:v>120</c:v>
                </c:pt>
                <c:pt idx="3">
                  <c:v>120</c:v>
                </c:pt>
                <c:pt idx="4">
                  <c:v>120</c:v>
                </c:pt>
                <c:pt idx="5">
                  <c:v>120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42</c:v>
                </c:pt>
                <c:pt idx="31">
                  <c:v>42</c:v>
                </c:pt>
                <c:pt idx="32">
                  <c:v>42</c:v>
                </c:pt>
                <c:pt idx="33">
                  <c:v>42</c:v>
                </c:pt>
                <c:pt idx="34">
                  <c:v>42</c:v>
                </c:pt>
                <c:pt idx="35">
                  <c:v>42</c:v>
                </c:pt>
                <c:pt idx="36">
                  <c:v>110</c:v>
                </c:pt>
                <c:pt idx="37">
                  <c:v>110</c:v>
                </c:pt>
                <c:pt idx="38">
                  <c:v>110</c:v>
                </c:pt>
                <c:pt idx="39">
                  <c:v>110</c:v>
                </c:pt>
                <c:pt idx="40">
                  <c:v>110</c:v>
                </c:pt>
                <c:pt idx="41">
                  <c:v>110</c:v>
                </c:pt>
                <c:pt idx="42">
                  <c:v>110</c:v>
                </c:pt>
                <c:pt idx="43">
                  <c:v>110</c:v>
                </c:pt>
                <c:pt idx="44">
                  <c:v>110</c:v>
                </c:pt>
                <c:pt idx="45">
                  <c:v>110</c:v>
                </c:pt>
                <c:pt idx="46">
                  <c:v>110</c:v>
                </c:pt>
                <c:pt idx="47">
                  <c:v>110</c:v>
                </c:pt>
                <c:pt idx="48">
                  <c:v>78</c:v>
                </c:pt>
                <c:pt idx="49">
                  <c:v>78</c:v>
                </c:pt>
                <c:pt idx="50">
                  <c:v>78</c:v>
                </c:pt>
                <c:pt idx="51">
                  <c:v>78</c:v>
                </c:pt>
                <c:pt idx="52">
                  <c:v>78</c:v>
                </c:pt>
                <c:pt idx="53">
                  <c:v>78</c:v>
                </c:pt>
                <c:pt idx="54">
                  <c:v>120</c:v>
                </c:pt>
                <c:pt idx="55">
                  <c:v>120</c:v>
                </c:pt>
                <c:pt idx="56">
                  <c:v>120</c:v>
                </c:pt>
                <c:pt idx="57">
                  <c:v>120</c:v>
                </c:pt>
                <c:pt idx="58">
                  <c:v>120</c:v>
                </c:pt>
                <c:pt idx="59">
                  <c:v>120</c:v>
                </c:pt>
                <c:pt idx="60">
                  <c:v>120</c:v>
                </c:pt>
                <c:pt idx="61">
                  <c:v>120</c:v>
                </c:pt>
                <c:pt idx="62">
                  <c:v>120</c:v>
                </c:pt>
                <c:pt idx="63">
                  <c:v>120</c:v>
                </c:pt>
                <c:pt idx="64">
                  <c:v>120</c:v>
                </c:pt>
                <c:pt idx="65">
                  <c:v>120</c:v>
                </c:pt>
                <c:pt idx="66">
                  <c:v>120</c:v>
                </c:pt>
                <c:pt idx="67">
                  <c:v>120</c:v>
                </c:pt>
                <c:pt idx="68">
                  <c:v>120</c:v>
                </c:pt>
                <c:pt idx="69">
                  <c:v>120</c:v>
                </c:pt>
                <c:pt idx="70">
                  <c:v>120</c:v>
                </c:pt>
                <c:pt idx="71">
                  <c:v>120</c:v>
                </c:pt>
                <c:pt idx="72">
                  <c:v>120</c:v>
                </c:pt>
                <c:pt idx="73">
                  <c:v>120</c:v>
                </c:pt>
                <c:pt idx="74">
                  <c:v>120</c:v>
                </c:pt>
                <c:pt idx="75">
                  <c:v>120</c:v>
                </c:pt>
                <c:pt idx="76">
                  <c:v>120</c:v>
                </c:pt>
                <c:pt idx="77">
                  <c:v>120</c:v>
                </c:pt>
                <c:pt idx="78">
                  <c:v>120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0E-46E3-BF93-16EBF14598F9}"/>
            </c:ext>
          </c:extLst>
        </c:ser>
        <c:ser>
          <c:idx val="1"/>
          <c:order val="1"/>
          <c:tx>
            <c:strRef>
              <c:f>Samedi!$N$4</c:f>
              <c:strCache>
                <c:ptCount val="1"/>
                <c:pt idx="0">
                  <c:v>HS_Zone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(Samedi!$N$5:$N$28,Samedi!$N$35:$N$89)</c:f>
              <c:numCache>
                <c:formatCode>General</c:formatCode>
                <c:ptCount val="79"/>
                <c:pt idx="0">
                  <c:v>26</c:v>
                </c:pt>
                <c:pt idx="1">
                  <c:v>26</c:v>
                </c:pt>
                <c:pt idx="2">
                  <c:v>26</c:v>
                </c:pt>
                <c:pt idx="3">
                  <c:v>26</c:v>
                </c:pt>
                <c:pt idx="4">
                  <c:v>26</c:v>
                </c:pt>
                <c:pt idx="5">
                  <c:v>26</c:v>
                </c:pt>
                <c:pt idx="6">
                  <c:v>26</c:v>
                </c:pt>
                <c:pt idx="7">
                  <c:v>26</c:v>
                </c:pt>
                <c:pt idx="8">
                  <c:v>26</c:v>
                </c:pt>
                <c:pt idx="9">
                  <c:v>26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26</c:v>
                </c:pt>
                <c:pt idx="19">
                  <c:v>26</c:v>
                </c:pt>
                <c:pt idx="20">
                  <c:v>26</c:v>
                </c:pt>
                <c:pt idx="21">
                  <c:v>26</c:v>
                </c:pt>
                <c:pt idx="22">
                  <c:v>26</c:v>
                </c:pt>
                <c:pt idx="23">
                  <c:v>26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26</c:v>
                </c:pt>
                <c:pt idx="34">
                  <c:v>26</c:v>
                </c:pt>
                <c:pt idx="35">
                  <c:v>26</c:v>
                </c:pt>
                <c:pt idx="36">
                  <c:v>26</c:v>
                </c:pt>
                <c:pt idx="37">
                  <c:v>26</c:v>
                </c:pt>
                <c:pt idx="38">
                  <c:v>10</c:v>
                </c:pt>
                <c:pt idx="39">
                  <c:v>10</c:v>
                </c:pt>
                <c:pt idx="40">
                  <c:v>10</c:v>
                </c:pt>
                <c:pt idx="41">
                  <c:v>18</c:v>
                </c:pt>
                <c:pt idx="42">
                  <c:v>18</c:v>
                </c:pt>
                <c:pt idx="43">
                  <c:v>18</c:v>
                </c:pt>
                <c:pt idx="44">
                  <c:v>26</c:v>
                </c:pt>
                <c:pt idx="45">
                  <c:v>26</c:v>
                </c:pt>
                <c:pt idx="46">
                  <c:v>26</c:v>
                </c:pt>
                <c:pt idx="47">
                  <c:v>26</c:v>
                </c:pt>
                <c:pt idx="48">
                  <c:v>26</c:v>
                </c:pt>
                <c:pt idx="49">
                  <c:v>26</c:v>
                </c:pt>
                <c:pt idx="50">
                  <c:v>26</c:v>
                </c:pt>
                <c:pt idx="51">
                  <c:v>26</c:v>
                </c:pt>
                <c:pt idx="52">
                  <c:v>26</c:v>
                </c:pt>
                <c:pt idx="53">
                  <c:v>26</c:v>
                </c:pt>
                <c:pt idx="54">
                  <c:v>22</c:v>
                </c:pt>
                <c:pt idx="55">
                  <c:v>22</c:v>
                </c:pt>
                <c:pt idx="56">
                  <c:v>22</c:v>
                </c:pt>
                <c:pt idx="57">
                  <c:v>26</c:v>
                </c:pt>
                <c:pt idx="58">
                  <c:v>26</c:v>
                </c:pt>
                <c:pt idx="59">
                  <c:v>26</c:v>
                </c:pt>
                <c:pt idx="60">
                  <c:v>26</c:v>
                </c:pt>
                <c:pt idx="61">
                  <c:v>26</c:v>
                </c:pt>
                <c:pt idx="62">
                  <c:v>26</c:v>
                </c:pt>
                <c:pt idx="63">
                  <c:v>26</c:v>
                </c:pt>
                <c:pt idx="64">
                  <c:v>26</c:v>
                </c:pt>
                <c:pt idx="65">
                  <c:v>26</c:v>
                </c:pt>
                <c:pt idx="66">
                  <c:v>26</c:v>
                </c:pt>
                <c:pt idx="67">
                  <c:v>26</c:v>
                </c:pt>
                <c:pt idx="68">
                  <c:v>26</c:v>
                </c:pt>
                <c:pt idx="69">
                  <c:v>26</c:v>
                </c:pt>
                <c:pt idx="70">
                  <c:v>26</c:v>
                </c:pt>
                <c:pt idx="71">
                  <c:v>26</c:v>
                </c:pt>
                <c:pt idx="72">
                  <c:v>26</c:v>
                </c:pt>
                <c:pt idx="73">
                  <c:v>26</c:v>
                </c:pt>
                <c:pt idx="74">
                  <c:v>26</c:v>
                </c:pt>
                <c:pt idx="75">
                  <c:v>26</c:v>
                </c:pt>
                <c:pt idx="76">
                  <c:v>26</c:v>
                </c:pt>
                <c:pt idx="77">
                  <c:v>26</c:v>
                </c:pt>
                <c:pt idx="78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0E-46E3-BF93-16EBF14598F9}"/>
            </c:ext>
          </c:extLst>
        </c:ser>
        <c:ser>
          <c:idx val="2"/>
          <c:order val="2"/>
          <c:tx>
            <c:strRef>
              <c:f>Samedi!$O$4</c:f>
              <c:strCache>
                <c:ptCount val="1"/>
                <c:pt idx="0">
                  <c:v>Scène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(Samedi!$O$5:$O$28,Samedi!$O$35:$O$89)</c:f>
              <c:numCache>
                <c:formatCode>General</c:formatCode>
                <c:ptCount val="79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4</c:v>
                </c:pt>
                <c:pt idx="49">
                  <c:v>4</c:v>
                </c:pt>
                <c:pt idx="50">
                  <c:v>4</c:v>
                </c:pt>
                <c:pt idx="51">
                  <c:v>4</c:v>
                </c:pt>
                <c:pt idx="52">
                  <c:v>4</c:v>
                </c:pt>
                <c:pt idx="53">
                  <c:v>4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8</c:v>
                </c:pt>
                <c:pt idx="73">
                  <c:v>8</c:v>
                </c:pt>
                <c:pt idx="74">
                  <c:v>8</c:v>
                </c:pt>
                <c:pt idx="75">
                  <c:v>10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20E-46E3-BF93-16EBF14598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4769360"/>
        <c:axId val="1226346000"/>
      </c:lineChart>
      <c:catAx>
        <c:axId val="101476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26346000"/>
        <c:crosses val="autoZero"/>
        <c:auto val="1"/>
        <c:lblAlgn val="ctr"/>
        <c:lblOffset val="100"/>
        <c:noMultiLvlLbl val="0"/>
      </c:catAx>
      <c:valAx>
        <c:axId val="1226346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1476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Places disponibles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Dimanche!$J$4</c:f>
              <c:strCache>
                <c:ptCount val="1"/>
                <c:pt idx="0">
                  <c:v>Piscine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(Dimanche!$J$5:$J$28,Dimanche!$J$35:$J$89)</c:f>
              <c:numCache>
                <c:formatCode>General</c:formatCode>
                <c:ptCount val="79"/>
                <c:pt idx="0">
                  <c:v>120</c:v>
                </c:pt>
                <c:pt idx="1">
                  <c:v>120</c:v>
                </c:pt>
                <c:pt idx="2">
                  <c:v>120</c:v>
                </c:pt>
                <c:pt idx="3">
                  <c:v>120</c:v>
                </c:pt>
                <c:pt idx="4">
                  <c:v>120</c:v>
                </c:pt>
                <c:pt idx="5">
                  <c:v>120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50</c:v>
                </c:pt>
                <c:pt idx="13">
                  <c:v>50</c:v>
                </c:pt>
                <c:pt idx="14">
                  <c:v>50</c:v>
                </c:pt>
                <c:pt idx="15">
                  <c:v>50</c:v>
                </c:pt>
                <c:pt idx="16">
                  <c:v>50</c:v>
                </c:pt>
                <c:pt idx="17">
                  <c:v>50</c:v>
                </c:pt>
                <c:pt idx="18">
                  <c:v>78</c:v>
                </c:pt>
                <c:pt idx="19">
                  <c:v>78</c:v>
                </c:pt>
                <c:pt idx="20">
                  <c:v>78</c:v>
                </c:pt>
                <c:pt idx="21">
                  <c:v>78</c:v>
                </c:pt>
                <c:pt idx="22">
                  <c:v>120</c:v>
                </c:pt>
                <c:pt idx="23">
                  <c:v>120</c:v>
                </c:pt>
                <c:pt idx="24">
                  <c:v>102</c:v>
                </c:pt>
                <c:pt idx="25">
                  <c:v>102</c:v>
                </c:pt>
                <c:pt idx="26">
                  <c:v>102</c:v>
                </c:pt>
                <c:pt idx="27">
                  <c:v>102</c:v>
                </c:pt>
                <c:pt idx="28">
                  <c:v>90</c:v>
                </c:pt>
                <c:pt idx="29">
                  <c:v>90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90</c:v>
                </c:pt>
                <c:pt idx="34">
                  <c:v>114</c:v>
                </c:pt>
                <c:pt idx="35">
                  <c:v>114</c:v>
                </c:pt>
                <c:pt idx="36">
                  <c:v>114</c:v>
                </c:pt>
                <c:pt idx="37">
                  <c:v>114</c:v>
                </c:pt>
                <c:pt idx="38">
                  <c:v>114</c:v>
                </c:pt>
                <c:pt idx="39">
                  <c:v>114</c:v>
                </c:pt>
                <c:pt idx="40">
                  <c:v>114</c:v>
                </c:pt>
                <c:pt idx="41">
                  <c:v>114</c:v>
                </c:pt>
                <c:pt idx="42">
                  <c:v>110</c:v>
                </c:pt>
                <c:pt idx="43">
                  <c:v>110</c:v>
                </c:pt>
                <c:pt idx="44">
                  <c:v>110</c:v>
                </c:pt>
                <c:pt idx="45">
                  <c:v>110</c:v>
                </c:pt>
                <c:pt idx="46">
                  <c:v>110</c:v>
                </c:pt>
                <c:pt idx="47">
                  <c:v>110</c:v>
                </c:pt>
                <c:pt idx="48">
                  <c:v>110</c:v>
                </c:pt>
                <c:pt idx="49">
                  <c:v>110</c:v>
                </c:pt>
                <c:pt idx="50">
                  <c:v>110</c:v>
                </c:pt>
                <c:pt idx="51">
                  <c:v>110</c:v>
                </c:pt>
                <c:pt idx="52">
                  <c:v>110</c:v>
                </c:pt>
                <c:pt idx="53">
                  <c:v>110</c:v>
                </c:pt>
                <c:pt idx="54">
                  <c:v>120</c:v>
                </c:pt>
                <c:pt idx="55">
                  <c:v>120</c:v>
                </c:pt>
                <c:pt idx="56">
                  <c:v>120</c:v>
                </c:pt>
                <c:pt idx="57">
                  <c:v>120</c:v>
                </c:pt>
                <c:pt idx="58">
                  <c:v>120</c:v>
                </c:pt>
                <c:pt idx="59">
                  <c:v>120</c:v>
                </c:pt>
                <c:pt idx="60">
                  <c:v>120</c:v>
                </c:pt>
                <c:pt idx="61">
                  <c:v>120</c:v>
                </c:pt>
                <c:pt idx="62">
                  <c:v>120</c:v>
                </c:pt>
                <c:pt idx="63">
                  <c:v>120</c:v>
                </c:pt>
                <c:pt idx="64">
                  <c:v>120</c:v>
                </c:pt>
                <c:pt idx="65">
                  <c:v>120</c:v>
                </c:pt>
                <c:pt idx="66">
                  <c:v>120</c:v>
                </c:pt>
                <c:pt idx="67">
                  <c:v>120</c:v>
                </c:pt>
                <c:pt idx="68">
                  <c:v>120</c:v>
                </c:pt>
                <c:pt idx="69">
                  <c:v>120</c:v>
                </c:pt>
                <c:pt idx="70">
                  <c:v>120</c:v>
                </c:pt>
                <c:pt idx="71">
                  <c:v>120</c:v>
                </c:pt>
                <c:pt idx="72">
                  <c:v>120</c:v>
                </c:pt>
                <c:pt idx="73">
                  <c:v>120</c:v>
                </c:pt>
                <c:pt idx="74">
                  <c:v>120</c:v>
                </c:pt>
                <c:pt idx="75">
                  <c:v>120</c:v>
                </c:pt>
                <c:pt idx="76">
                  <c:v>120</c:v>
                </c:pt>
                <c:pt idx="77">
                  <c:v>120</c:v>
                </c:pt>
                <c:pt idx="78">
                  <c:v>120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7F-42DB-8160-4C489EA870E0}"/>
            </c:ext>
          </c:extLst>
        </c:ser>
        <c:ser>
          <c:idx val="1"/>
          <c:order val="1"/>
          <c:tx>
            <c:strRef>
              <c:f>Dimanche!$K$4</c:f>
              <c:strCache>
                <c:ptCount val="1"/>
                <c:pt idx="0">
                  <c:v>Scène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(Dimanche!$K$5:$K$28,Dimanche!$K$35:$K$89)</c:f>
              <c:numCache>
                <c:formatCode>General</c:formatCode>
                <c:ptCount val="79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4</c:v>
                </c:pt>
                <c:pt idx="19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10</c:v>
                </c:pt>
                <c:pt idx="23">
                  <c:v>10</c:v>
                </c:pt>
                <c:pt idx="24">
                  <c:v>4</c:v>
                </c:pt>
                <c:pt idx="25">
                  <c:v>4</c:v>
                </c:pt>
                <c:pt idx="26">
                  <c:v>4</c:v>
                </c:pt>
                <c:pt idx="27">
                  <c:v>4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4</c:v>
                </c:pt>
                <c:pt idx="55">
                  <c:v>4</c:v>
                </c:pt>
                <c:pt idx="56">
                  <c:v>4</c:v>
                </c:pt>
                <c:pt idx="57">
                  <c:v>4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7F-42DB-8160-4C489EA870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64675776"/>
        <c:axId val="1013315984"/>
      </c:lineChart>
      <c:catAx>
        <c:axId val="964675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13315984"/>
        <c:crosses val="autoZero"/>
        <c:auto val="1"/>
        <c:lblAlgn val="ctr"/>
        <c:lblOffset val="100"/>
        <c:noMultiLvlLbl val="0"/>
      </c:catAx>
      <c:valAx>
        <c:axId val="101331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96467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D6F92-E6DC-40A9-ADA7-2052AFB0F59C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7EBF-52E2-4268-9029-87666A355C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63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7EBF-52E2-4268-9029-87666A355C7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33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7EBF-52E2-4268-9029-87666A355C7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1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96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97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13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88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8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08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15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98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42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66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6229A8-BA30-4A3A-A170-758F2F305761}" type="datetimeFigureOut">
              <a:rPr lang="fr-FR" smtClean="0"/>
              <a:t>22/12/2017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EE83802-BC32-4BF4-B19E-778F98EC996E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1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12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C2579DAE-C141-48DB-810E-C070C30081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2FD90C3-6350-4D5B-9738-6E94EDF30F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41497DE5-0939-4D1D-9350-0C5E1B209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CCC70ED-6C63-4537-B7EB-51990D6C0A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B76E24C1-2968-40DC-A36E-F6B85F0F07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A69C17-D043-4901-9CE1-2CF80DE5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68" y="1211964"/>
            <a:ext cx="4136892" cy="413689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98B4C7-8DB2-4856-A946-E7DAB38E709F}"/>
              </a:ext>
            </a:extLst>
          </p:cNvPr>
          <p:cNvSpPr txBox="1"/>
          <p:nvPr/>
        </p:nvSpPr>
        <p:spPr>
          <a:xfrm>
            <a:off x="6358896" y="2618690"/>
            <a:ext cx="4899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/>
              <a:t>LAN Party au parc des expositions de Reims</a:t>
            </a:r>
          </a:p>
        </p:txBody>
      </p:sp>
    </p:spTree>
    <p:extLst>
      <p:ext uri="{BB962C8B-B14F-4D97-AF65-F5344CB8AC3E}">
        <p14:creationId xmlns:p14="http://schemas.microsoft.com/office/powerpoint/2010/main" val="26608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du temps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C443604-F325-4350-8600-5C40429B4B2B}"/>
              </a:ext>
            </a:extLst>
          </p:cNvPr>
          <p:cNvSpPr txBox="1"/>
          <p:nvPr/>
        </p:nvSpPr>
        <p:spPr>
          <a:xfrm>
            <a:off x="1432227" y="3429000"/>
            <a:ext cx="14236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/>
              <a:t>8h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8F03AE-F9CB-42EC-9B8D-38D97BDCC37C}"/>
              </a:ext>
            </a:extLst>
          </p:cNvPr>
          <p:cNvSpPr txBox="1"/>
          <p:nvPr/>
        </p:nvSpPr>
        <p:spPr>
          <a:xfrm>
            <a:off x="1189158" y="2499074"/>
            <a:ext cx="1909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Ouverture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BB0F7BF-739C-4AD7-9A4D-72170B4D22CC}"/>
              </a:ext>
            </a:extLst>
          </p:cNvPr>
          <p:cNvSpPr txBox="1"/>
          <p:nvPr/>
        </p:nvSpPr>
        <p:spPr>
          <a:xfrm>
            <a:off x="1053736" y="4875550"/>
            <a:ext cx="248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*Exposant</a:t>
            </a:r>
          </a:p>
          <a:p>
            <a:r>
              <a:rPr lang="fr-FR" dirty="0"/>
              <a:t>Puis 8h30 joueurs</a:t>
            </a:r>
          </a:p>
          <a:p>
            <a:r>
              <a:rPr lang="fr-FR" dirty="0"/>
              <a:t>Et 9h30 visiteurs</a:t>
            </a:r>
          </a:p>
        </p:txBody>
      </p:sp>
    </p:spTree>
    <p:extLst>
      <p:ext uri="{BB962C8B-B14F-4D97-AF65-F5344CB8AC3E}">
        <p14:creationId xmlns:p14="http://schemas.microsoft.com/office/powerpoint/2010/main" val="2499602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du temps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C443604-F325-4350-8600-5C40429B4B2B}"/>
              </a:ext>
            </a:extLst>
          </p:cNvPr>
          <p:cNvSpPr txBox="1"/>
          <p:nvPr/>
        </p:nvSpPr>
        <p:spPr>
          <a:xfrm>
            <a:off x="1432227" y="3429000"/>
            <a:ext cx="14236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/>
              <a:t>8h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85B948-A654-493E-B496-6AAAA08174D4}"/>
              </a:ext>
            </a:extLst>
          </p:cNvPr>
          <p:cNvSpPr txBox="1"/>
          <p:nvPr/>
        </p:nvSpPr>
        <p:spPr>
          <a:xfrm>
            <a:off x="4387770" y="3429000"/>
            <a:ext cx="3416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/>
              <a:t>12-13h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8F03AE-F9CB-42EC-9B8D-38D97BDCC37C}"/>
              </a:ext>
            </a:extLst>
          </p:cNvPr>
          <p:cNvSpPr txBox="1"/>
          <p:nvPr/>
        </p:nvSpPr>
        <p:spPr>
          <a:xfrm>
            <a:off x="1189158" y="2499074"/>
            <a:ext cx="1909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Ouverture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3BB2DB-B336-402A-B97E-CE242761880F}"/>
              </a:ext>
            </a:extLst>
          </p:cNvPr>
          <p:cNvSpPr txBox="1"/>
          <p:nvPr/>
        </p:nvSpPr>
        <p:spPr>
          <a:xfrm>
            <a:off x="5029199" y="2499073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Déjeuner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899E8DA-0378-4049-8640-7D68958C00F4}"/>
              </a:ext>
            </a:extLst>
          </p:cNvPr>
          <p:cNvSpPr txBox="1"/>
          <p:nvPr/>
        </p:nvSpPr>
        <p:spPr>
          <a:xfrm>
            <a:off x="1053736" y="4875550"/>
            <a:ext cx="248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*Exposant</a:t>
            </a:r>
          </a:p>
          <a:p>
            <a:r>
              <a:rPr lang="fr-FR" dirty="0"/>
              <a:t>Puis 8h30 joueurs</a:t>
            </a:r>
          </a:p>
          <a:p>
            <a:r>
              <a:rPr lang="fr-FR" dirty="0"/>
              <a:t>Et 9h30 visiteurs</a:t>
            </a:r>
          </a:p>
        </p:txBody>
      </p:sp>
    </p:spTree>
    <p:extLst>
      <p:ext uri="{BB962C8B-B14F-4D97-AF65-F5344CB8AC3E}">
        <p14:creationId xmlns:p14="http://schemas.microsoft.com/office/powerpoint/2010/main" val="3996918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du temps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C443604-F325-4350-8600-5C40429B4B2B}"/>
              </a:ext>
            </a:extLst>
          </p:cNvPr>
          <p:cNvSpPr txBox="1"/>
          <p:nvPr/>
        </p:nvSpPr>
        <p:spPr>
          <a:xfrm>
            <a:off x="1153688" y="3429000"/>
            <a:ext cx="19807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/>
              <a:t>8h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ACEF4A-ED34-4C5F-822D-487B737B2D77}"/>
              </a:ext>
            </a:extLst>
          </p:cNvPr>
          <p:cNvSpPr txBox="1"/>
          <p:nvPr/>
        </p:nvSpPr>
        <p:spPr>
          <a:xfrm>
            <a:off x="9336088" y="3429000"/>
            <a:ext cx="19665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/>
              <a:t>22h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85B948-A654-493E-B496-6AAAA08174D4}"/>
              </a:ext>
            </a:extLst>
          </p:cNvPr>
          <p:cNvSpPr txBox="1"/>
          <p:nvPr/>
        </p:nvSpPr>
        <p:spPr>
          <a:xfrm>
            <a:off x="4387770" y="3429000"/>
            <a:ext cx="3416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/>
              <a:t>12-13h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8F03AE-F9CB-42EC-9B8D-38D97BDCC37C}"/>
              </a:ext>
            </a:extLst>
          </p:cNvPr>
          <p:cNvSpPr txBox="1"/>
          <p:nvPr/>
        </p:nvSpPr>
        <p:spPr>
          <a:xfrm>
            <a:off x="1189158" y="2499074"/>
            <a:ext cx="1909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Ouverture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3BB2DB-B336-402A-B97E-CE242761880F}"/>
              </a:ext>
            </a:extLst>
          </p:cNvPr>
          <p:cNvSpPr txBox="1"/>
          <p:nvPr/>
        </p:nvSpPr>
        <p:spPr>
          <a:xfrm>
            <a:off x="5029199" y="2499073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Déjeuner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37EE1E0-D6A8-4D12-8136-4E5294D4529A}"/>
              </a:ext>
            </a:extLst>
          </p:cNvPr>
          <p:cNvSpPr txBox="1"/>
          <p:nvPr/>
        </p:nvSpPr>
        <p:spPr>
          <a:xfrm>
            <a:off x="9084956" y="2499073"/>
            <a:ext cx="2468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Fermeture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533560-ABD5-44BB-B51F-ACA02C0BC7D5}"/>
              </a:ext>
            </a:extLst>
          </p:cNvPr>
          <p:cNvSpPr txBox="1"/>
          <p:nvPr/>
        </p:nvSpPr>
        <p:spPr>
          <a:xfrm>
            <a:off x="1053736" y="4875550"/>
            <a:ext cx="2481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*Exposant</a:t>
            </a:r>
          </a:p>
          <a:p>
            <a:r>
              <a:rPr lang="fr-FR" dirty="0"/>
              <a:t>Puis 8h30 joueurs</a:t>
            </a:r>
          </a:p>
          <a:p>
            <a:r>
              <a:rPr lang="fr-FR" dirty="0"/>
              <a:t>Et 9h30 visiteurs</a:t>
            </a:r>
          </a:p>
        </p:txBody>
      </p:sp>
    </p:spTree>
    <p:extLst>
      <p:ext uri="{BB962C8B-B14F-4D97-AF65-F5344CB8AC3E}">
        <p14:creationId xmlns:p14="http://schemas.microsoft.com/office/powerpoint/2010/main" val="2986188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du temps</a:t>
            </a:r>
          </a:p>
        </p:txBody>
      </p:sp>
    </p:spTree>
    <p:extLst>
      <p:ext uri="{BB962C8B-B14F-4D97-AF65-F5344CB8AC3E}">
        <p14:creationId xmlns:p14="http://schemas.microsoft.com/office/powerpoint/2010/main" val="1897552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du temps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6B36BB-C9C5-44A9-B0D7-E8B585D06261}"/>
              </a:ext>
            </a:extLst>
          </p:cNvPr>
          <p:cNvSpPr txBox="1"/>
          <p:nvPr/>
        </p:nvSpPr>
        <p:spPr>
          <a:xfrm>
            <a:off x="4850548" y="2131478"/>
            <a:ext cx="2490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Samedi</a:t>
            </a:r>
          </a:p>
        </p:txBody>
      </p:sp>
      <p:pic>
        <p:nvPicPr>
          <p:cNvPr id="14" name="Image 13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id="{85B844DF-8E8E-466E-9DD0-150E7082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6" y="3393651"/>
            <a:ext cx="3302000" cy="13208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ED25E5D-2CC8-4670-9060-434A87CB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01" y="2769084"/>
            <a:ext cx="4151599" cy="244211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888C790-2EF8-4FD9-8E78-047F61812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42" y="3432114"/>
            <a:ext cx="2819516" cy="11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7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du temps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6B36BB-C9C5-44A9-B0D7-E8B585D06261}"/>
              </a:ext>
            </a:extLst>
          </p:cNvPr>
          <p:cNvSpPr txBox="1"/>
          <p:nvPr/>
        </p:nvSpPr>
        <p:spPr>
          <a:xfrm>
            <a:off x="1652812" y="2061731"/>
            <a:ext cx="2490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Samedi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0B12CB8-0FE1-4CDE-883C-C0E04C3162D0}"/>
              </a:ext>
            </a:extLst>
          </p:cNvPr>
          <p:cNvSpPr txBox="1"/>
          <p:nvPr/>
        </p:nvSpPr>
        <p:spPr>
          <a:xfrm>
            <a:off x="7509669" y="2061731"/>
            <a:ext cx="3652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Dimanche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EABA180-996D-4EAD-AA73-C91DDF389DF3}"/>
              </a:ext>
            </a:extLst>
          </p:cNvPr>
          <p:cNvCxnSpPr/>
          <p:nvPr/>
        </p:nvCxnSpPr>
        <p:spPr>
          <a:xfrm>
            <a:off x="6096000" y="2197100"/>
            <a:ext cx="0" cy="36449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id="{85B844DF-8E8E-466E-9DD0-150E7082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42" y="2904986"/>
            <a:ext cx="3302000" cy="13208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ED25E5D-2CC8-4670-9060-434A87CB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44" y="2336622"/>
            <a:ext cx="4151599" cy="244211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888C790-2EF8-4FD9-8E78-047F61812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6" y="4491705"/>
            <a:ext cx="2819516" cy="11160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CEAF86-B27B-4EA3-86B4-F5E96D43A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086" y="3071702"/>
            <a:ext cx="4223827" cy="9739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13FAAAD-B1FE-4D07-9A8D-7CC751D25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34" y="4424959"/>
            <a:ext cx="3332130" cy="12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3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de l’espace</a:t>
            </a:r>
          </a:p>
        </p:txBody>
      </p:sp>
    </p:spTree>
    <p:extLst>
      <p:ext uri="{BB962C8B-B14F-4D97-AF65-F5344CB8AC3E}">
        <p14:creationId xmlns:p14="http://schemas.microsoft.com/office/powerpoint/2010/main" val="3440687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de l’espace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544D6A-7CBC-47AF-8A5E-E5E533D60EF9}"/>
              </a:ext>
            </a:extLst>
          </p:cNvPr>
          <p:cNvSpPr txBox="1"/>
          <p:nvPr/>
        </p:nvSpPr>
        <p:spPr>
          <a:xfrm>
            <a:off x="2724149" y="2119610"/>
            <a:ext cx="67436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/>
              <a:t>496 places</a:t>
            </a:r>
          </a:p>
        </p:txBody>
      </p:sp>
    </p:spTree>
    <p:extLst>
      <p:ext uri="{BB962C8B-B14F-4D97-AF65-F5344CB8AC3E}">
        <p14:creationId xmlns:p14="http://schemas.microsoft.com/office/powerpoint/2010/main" val="7295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de l’espace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C725FB-1A2F-4E55-B857-BC3328362DE0}"/>
              </a:ext>
            </a:extLst>
          </p:cNvPr>
          <p:cNvSpPr txBox="1"/>
          <p:nvPr/>
        </p:nvSpPr>
        <p:spPr>
          <a:xfrm>
            <a:off x="2724148" y="3811885"/>
            <a:ext cx="67436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/>
              <a:t>120+26 places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F29142-78CC-4E4D-8596-D15FC6C4B414}"/>
              </a:ext>
            </a:extLst>
          </p:cNvPr>
          <p:cNvSpPr txBox="1"/>
          <p:nvPr/>
        </p:nvSpPr>
        <p:spPr>
          <a:xfrm>
            <a:off x="2724149" y="2119610"/>
            <a:ext cx="67436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/>
              <a:t>496 places</a:t>
            </a:r>
          </a:p>
        </p:txBody>
      </p:sp>
    </p:spTree>
    <p:extLst>
      <p:ext uri="{BB962C8B-B14F-4D97-AF65-F5344CB8AC3E}">
        <p14:creationId xmlns:p14="http://schemas.microsoft.com/office/powerpoint/2010/main" val="1649161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de l’espace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C725FB-1A2F-4E55-B857-BC3328362DE0}"/>
              </a:ext>
            </a:extLst>
          </p:cNvPr>
          <p:cNvSpPr txBox="1"/>
          <p:nvPr/>
        </p:nvSpPr>
        <p:spPr>
          <a:xfrm>
            <a:off x="2724148" y="3811885"/>
            <a:ext cx="67436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/>
              <a:t>120+26 places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F29142-78CC-4E4D-8596-D15FC6C4B414}"/>
              </a:ext>
            </a:extLst>
          </p:cNvPr>
          <p:cNvSpPr txBox="1"/>
          <p:nvPr/>
        </p:nvSpPr>
        <p:spPr>
          <a:xfrm>
            <a:off x="2724149" y="2119610"/>
            <a:ext cx="67436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/>
              <a:t>496 places</a:t>
            </a:r>
          </a:p>
        </p:txBody>
      </p:sp>
    </p:spTree>
    <p:extLst>
      <p:ext uri="{BB962C8B-B14F-4D97-AF65-F5344CB8AC3E}">
        <p14:creationId xmlns:p14="http://schemas.microsoft.com/office/powerpoint/2010/main" val="3786438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8A54681-2E1E-470C-B101-A2C6DE80F311}"/>
              </a:ext>
            </a:extLst>
          </p:cNvPr>
          <p:cNvSpPr txBox="1"/>
          <p:nvPr/>
        </p:nvSpPr>
        <p:spPr>
          <a:xfrm>
            <a:off x="3768102" y="905728"/>
            <a:ext cx="465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L’équipe</a:t>
            </a:r>
          </a:p>
        </p:txBody>
      </p:sp>
      <p:pic>
        <p:nvPicPr>
          <p:cNvPr id="6" name="Image 5" descr="Une image contenant personne, cravate, homme, mur&#10;&#10;Description générée avec un niveau de confiance très élevé">
            <a:extLst>
              <a:ext uri="{FF2B5EF4-FFF2-40B4-BE49-F238E27FC236}">
                <a16:creationId xmlns:a16="http://schemas.microsoft.com/office/drawing/2014/main" id="{E65498F7-4A0D-4F51-9426-CE177D01A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65" y="3998551"/>
            <a:ext cx="1423112" cy="1897482"/>
          </a:xfrm>
          <a:prstGeom prst="rect">
            <a:avLst/>
          </a:prstGeom>
        </p:spPr>
      </p:pic>
      <p:pic>
        <p:nvPicPr>
          <p:cNvPr id="8" name="Image 7" descr="Une image contenant personne, homme, mur, cravate&#10;&#10;Description générée avec un niveau de confiance très élevé">
            <a:extLst>
              <a:ext uri="{FF2B5EF4-FFF2-40B4-BE49-F238E27FC236}">
                <a16:creationId xmlns:a16="http://schemas.microsoft.com/office/drawing/2014/main" id="{546EE59F-0BD9-4178-B2D9-0EE3A3534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32" y="1918897"/>
            <a:ext cx="1423112" cy="1897482"/>
          </a:xfrm>
          <a:prstGeom prst="rect">
            <a:avLst/>
          </a:prstGeom>
        </p:spPr>
      </p:pic>
      <p:pic>
        <p:nvPicPr>
          <p:cNvPr id="10" name="Image 9" descr="Une image contenant personne, mur, homme, cravate&#10;&#10;Description générée avec un niveau de confiance très élevé">
            <a:extLst>
              <a:ext uri="{FF2B5EF4-FFF2-40B4-BE49-F238E27FC236}">
                <a16:creationId xmlns:a16="http://schemas.microsoft.com/office/drawing/2014/main" id="{9BCDA0FE-07A5-4264-AA1C-F445FA225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01" y="3998551"/>
            <a:ext cx="1423112" cy="1897482"/>
          </a:xfrm>
          <a:prstGeom prst="rect">
            <a:avLst/>
          </a:prstGeom>
        </p:spPr>
      </p:pic>
      <p:pic>
        <p:nvPicPr>
          <p:cNvPr id="12" name="Image 11" descr="Une image contenant personne, mur, homme, cravate&#10;&#10;Description générée avec un niveau de confiance très élevé">
            <a:extLst>
              <a:ext uri="{FF2B5EF4-FFF2-40B4-BE49-F238E27FC236}">
                <a16:creationId xmlns:a16="http://schemas.microsoft.com/office/drawing/2014/main" id="{5EB836F9-126D-4F29-A91D-FA9AD2386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21" y="3998551"/>
            <a:ext cx="1423112" cy="1897482"/>
          </a:xfrm>
          <a:prstGeom prst="rect">
            <a:avLst/>
          </a:prstGeom>
        </p:spPr>
      </p:pic>
      <p:pic>
        <p:nvPicPr>
          <p:cNvPr id="14" name="Image 13" descr="Une image contenant homme, personne, mur, cravate&#10;&#10;Description générée avec un niveau de confiance très élevé">
            <a:extLst>
              <a:ext uri="{FF2B5EF4-FFF2-40B4-BE49-F238E27FC236}">
                <a16:creationId xmlns:a16="http://schemas.microsoft.com/office/drawing/2014/main" id="{BF4F2232-8B4D-4869-B9B5-5A936011B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088" y="3998551"/>
            <a:ext cx="1423112" cy="1897482"/>
          </a:xfrm>
          <a:prstGeom prst="rect">
            <a:avLst/>
          </a:prstGeom>
        </p:spPr>
      </p:pic>
      <p:pic>
        <p:nvPicPr>
          <p:cNvPr id="16" name="Image 15" descr="Une image contenant personne, homme, mur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C80A1675-041C-4A21-89F2-A3A9CBCFC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43" y="3998551"/>
            <a:ext cx="1423112" cy="18974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06CBAFA-9BC5-4949-927C-B673DA9F27A1}"/>
              </a:ext>
            </a:extLst>
          </p:cNvPr>
          <p:cNvSpPr txBox="1"/>
          <p:nvPr/>
        </p:nvSpPr>
        <p:spPr>
          <a:xfrm>
            <a:off x="1207545" y="5961529"/>
            <a:ext cx="187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ROGER Étienne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FB8E9B-A23A-4389-B7D2-77A86C46E7CF}"/>
              </a:ext>
            </a:extLst>
          </p:cNvPr>
          <p:cNvSpPr txBox="1"/>
          <p:nvPr/>
        </p:nvSpPr>
        <p:spPr>
          <a:xfrm>
            <a:off x="3183365" y="5961529"/>
            <a:ext cx="187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NOUTEAU Lorenzo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68152C-6B9A-4853-BEB7-FF3FDF55160B}"/>
              </a:ext>
            </a:extLst>
          </p:cNvPr>
          <p:cNvSpPr txBox="1"/>
          <p:nvPr/>
        </p:nvSpPr>
        <p:spPr>
          <a:xfrm>
            <a:off x="5159188" y="5961529"/>
            <a:ext cx="187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ZEMRI Salim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CD1F6F9-551C-4669-AD73-BC5208582A44}"/>
              </a:ext>
            </a:extLst>
          </p:cNvPr>
          <p:cNvSpPr txBox="1"/>
          <p:nvPr/>
        </p:nvSpPr>
        <p:spPr>
          <a:xfrm>
            <a:off x="7135009" y="5961529"/>
            <a:ext cx="187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GRONDARD Baptiste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0240587-DE89-414B-86A2-2A6B178B949C}"/>
              </a:ext>
            </a:extLst>
          </p:cNvPr>
          <p:cNvSpPr txBox="1"/>
          <p:nvPr/>
        </p:nvSpPr>
        <p:spPr>
          <a:xfrm>
            <a:off x="9110832" y="5961529"/>
            <a:ext cx="187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OUMID Mohammed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1F29BFF-705D-4A91-B277-AB749634FE1E}"/>
              </a:ext>
            </a:extLst>
          </p:cNvPr>
          <p:cNvSpPr txBox="1"/>
          <p:nvPr/>
        </p:nvSpPr>
        <p:spPr>
          <a:xfrm>
            <a:off x="6095999" y="2606028"/>
            <a:ext cx="123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MOHAMMED</a:t>
            </a:r>
          </a:p>
          <a:p>
            <a:pPr algn="ctr"/>
            <a:r>
              <a:rPr lang="fr-FR" sz="1400" b="1" dirty="0"/>
              <a:t>Charafein</a:t>
            </a:r>
          </a:p>
        </p:txBody>
      </p:sp>
    </p:spTree>
    <p:extLst>
      <p:ext uri="{BB962C8B-B14F-4D97-AF65-F5344CB8AC3E}">
        <p14:creationId xmlns:p14="http://schemas.microsoft.com/office/powerpoint/2010/main" val="2032090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de l’espace</a:t>
            </a:r>
          </a:p>
          <a:p>
            <a:pPr algn="ctr"/>
            <a:endParaRPr lang="fr-FR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6B36BB-C9C5-44A9-B0D7-E8B585D06261}"/>
              </a:ext>
            </a:extLst>
          </p:cNvPr>
          <p:cNvSpPr txBox="1"/>
          <p:nvPr/>
        </p:nvSpPr>
        <p:spPr>
          <a:xfrm>
            <a:off x="1652812" y="2061731"/>
            <a:ext cx="2490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Samedi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0B12CB8-0FE1-4CDE-883C-C0E04C3162D0}"/>
              </a:ext>
            </a:extLst>
          </p:cNvPr>
          <p:cNvSpPr txBox="1"/>
          <p:nvPr/>
        </p:nvSpPr>
        <p:spPr>
          <a:xfrm>
            <a:off x="7509669" y="2061731"/>
            <a:ext cx="3652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Dimanche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EABA180-996D-4EAD-AA73-C91DDF389DF3}"/>
              </a:ext>
            </a:extLst>
          </p:cNvPr>
          <p:cNvCxnSpPr/>
          <p:nvPr/>
        </p:nvCxnSpPr>
        <p:spPr>
          <a:xfrm>
            <a:off x="6096000" y="2197100"/>
            <a:ext cx="0" cy="36449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A1D10C3D-FFA7-4E38-90C1-1477FD5146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2503094"/>
              </p:ext>
            </p:extLst>
          </p:nvPr>
        </p:nvGraphicFramePr>
        <p:xfrm>
          <a:off x="472800" y="2932613"/>
          <a:ext cx="5156124" cy="257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phique 12">
            <a:extLst>
              <a:ext uri="{FF2B5EF4-FFF2-40B4-BE49-F238E27FC236}">
                <a16:creationId xmlns:a16="http://schemas.microsoft.com/office/drawing/2014/main" id="{90334309-5076-40FC-AF61-5AD6DA2EB8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310137"/>
              </p:ext>
            </p:extLst>
          </p:nvPr>
        </p:nvGraphicFramePr>
        <p:xfrm>
          <a:off x="6546272" y="2932613"/>
          <a:ext cx="5154990" cy="258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88585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de l’espace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6B36BB-C9C5-44A9-B0D7-E8B585D06261}"/>
              </a:ext>
            </a:extLst>
          </p:cNvPr>
          <p:cNvSpPr txBox="1"/>
          <p:nvPr/>
        </p:nvSpPr>
        <p:spPr>
          <a:xfrm>
            <a:off x="1652812" y="2061731"/>
            <a:ext cx="2490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Samedi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0B12CB8-0FE1-4CDE-883C-C0E04C3162D0}"/>
              </a:ext>
            </a:extLst>
          </p:cNvPr>
          <p:cNvSpPr txBox="1"/>
          <p:nvPr/>
        </p:nvSpPr>
        <p:spPr>
          <a:xfrm>
            <a:off x="7509669" y="2061731"/>
            <a:ext cx="3652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Dimanche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EABA180-996D-4EAD-AA73-C91DDF389DF3}"/>
              </a:ext>
            </a:extLst>
          </p:cNvPr>
          <p:cNvCxnSpPr>
            <a:cxnSpLocks/>
          </p:cNvCxnSpPr>
          <p:nvPr/>
        </p:nvCxnSpPr>
        <p:spPr>
          <a:xfrm>
            <a:off x="6096000" y="2197100"/>
            <a:ext cx="0" cy="322715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88DEA4D1-15C5-4E76-A3B1-8323310C7DBD}"/>
              </a:ext>
            </a:extLst>
          </p:cNvPr>
          <p:cNvSpPr txBox="1"/>
          <p:nvPr/>
        </p:nvSpPr>
        <p:spPr>
          <a:xfrm>
            <a:off x="632058" y="3667326"/>
            <a:ext cx="4447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/>
              <a:t>13h-21h20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4EB0FA-697C-44DA-AF08-CD98EB73D634}"/>
              </a:ext>
            </a:extLst>
          </p:cNvPr>
          <p:cNvSpPr txBox="1"/>
          <p:nvPr/>
        </p:nvSpPr>
        <p:spPr>
          <a:xfrm>
            <a:off x="7032053" y="3200989"/>
            <a:ext cx="4447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/>
              <a:t>10h-11h30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5FF0229-5BA4-4EA4-B4B5-F73849C1670B}"/>
              </a:ext>
            </a:extLst>
          </p:cNvPr>
          <p:cNvSpPr txBox="1"/>
          <p:nvPr/>
        </p:nvSpPr>
        <p:spPr>
          <a:xfrm>
            <a:off x="7032053" y="4124319"/>
            <a:ext cx="4447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/>
              <a:t>13h-21h30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E28973-E2CF-434D-B0F0-088CA6D45E84}"/>
              </a:ext>
            </a:extLst>
          </p:cNvPr>
          <p:cNvSpPr txBox="1"/>
          <p:nvPr/>
        </p:nvSpPr>
        <p:spPr>
          <a:xfrm>
            <a:off x="1723750" y="5514939"/>
            <a:ext cx="87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Utilisation de la scène</a:t>
            </a:r>
          </a:p>
        </p:txBody>
      </p:sp>
    </p:spTree>
    <p:extLst>
      <p:ext uri="{BB962C8B-B14F-4D97-AF65-F5344CB8AC3E}">
        <p14:creationId xmlns:p14="http://schemas.microsoft.com/office/powerpoint/2010/main" val="3630079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E6341FD-DA9F-4201-9781-B021C7A8456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logique</a:t>
            </a:r>
          </a:p>
        </p:txBody>
      </p:sp>
    </p:spTree>
    <p:extLst>
      <p:ext uri="{BB962C8B-B14F-4D97-AF65-F5344CB8AC3E}">
        <p14:creationId xmlns:p14="http://schemas.microsoft.com/office/powerpoint/2010/main" val="2768639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E6341FD-DA9F-4201-9781-B021C7A8456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logique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D9B7CF-AD4B-44CA-85C4-0FA1EA447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6"/>
          <a:stretch/>
        </p:blipFill>
        <p:spPr>
          <a:xfrm>
            <a:off x="2591718" y="1826877"/>
            <a:ext cx="7008562" cy="44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50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E6341FD-DA9F-4201-9781-B021C7A8456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logique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D9B7CF-AD4B-44CA-85C4-0FA1EA447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4" t="33086" r="19668" b="34753"/>
          <a:stretch/>
        </p:blipFill>
        <p:spPr>
          <a:xfrm>
            <a:off x="231820" y="1841118"/>
            <a:ext cx="11728360" cy="43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86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E6341FD-DA9F-4201-9781-B021C7A8456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logique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D9B7CF-AD4B-44CA-85C4-0FA1EA447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1" t="9172" r="28655" b="62609"/>
          <a:stretch/>
        </p:blipFill>
        <p:spPr>
          <a:xfrm>
            <a:off x="231820" y="1841118"/>
            <a:ext cx="11728360" cy="43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05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E6341FD-DA9F-4201-9781-B021C7A8456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logique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D9B7CF-AD4B-44CA-85C4-0FA1EA447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" t="55912" r="1879" b="-5722"/>
          <a:stretch/>
        </p:blipFill>
        <p:spPr>
          <a:xfrm>
            <a:off x="231820" y="1841118"/>
            <a:ext cx="11728360" cy="43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94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E6341FD-DA9F-4201-9781-B021C7A8456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logique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D9B7CF-AD4B-44CA-85C4-0FA1EA447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6633" r="67887" b="37478"/>
          <a:stretch/>
        </p:blipFill>
        <p:spPr>
          <a:xfrm>
            <a:off x="1619498" y="1907486"/>
            <a:ext cx="3303638" cy="438038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4232BE8-5AF3-4512-8FFC-9E2C586C7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6" t="6633" r="1884" b="37478"/>
          <a:stretch/>
        </p:blipFill>
        <p:spPr>
          <a:xfrm>
            <a:off x="7268863" y="1841118"/>
            <a:ext cx="3303638" cy="43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70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E6341FD-DA9F-4201-9781-B021C7A8456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logique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D9B7CF-AD4B-44CA-85C4-0FA1EA447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2" t="39975" r="-2453" b="32369"/>
          <a:stretch/>
        </p:blipFill>
        <p:spPr>
          <a:xfrm>
            <a:off x="231820" y="1841118"/>
            <a:ext cx="11728360" cy="43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76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7390C30-4463-4C20-94D2-9F482CA2097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CE45DB-B7C0-4E03-97C6-CDDA8DBEB340}"/>
              </a:ext>
            </a:extLst>
          </p:cNvPr>
          <p:cNvPicPr/>
          <p:nvPr/>
        </p:nvPicPr>
        <p:blipFill rotWithShape="1">
          <a:blip r:embed="rId2"/>
          <a:srcRect l="14196" t="17850" r="17689" b="36989"/>
          <a:stretch/>
        </p:blipFill>
        <p:spPr bwMode="auto">
          <a:xfrm>
            <a:off x="2444741" y="1930400"/>
            <a:ext cx="7302517" cy="37221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8868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696B472-6BA8-487D-9D69-488BFFEC81D4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Objectif de projet</a:t>
            </a:r>
          </a:p>
        </p:txBody>
      </p:sp>
      <p:pic>
        <p:nvPicPr>
          <p:cNvPr id="3" name="Image 2" descr="Une image contenant bâtiment, extérieur&#10;&#10;Description générée avec un niveau de confiance élevé">
            <a:extLst>
              <a:ext uri="{FF2B5EF4-FFF2-40B4-BE49-F238E27FC236}">
                <a16:creationId xmlns:a16="http://schemas.microsoft.com/office/drawing/2014/main" id="{11EDAA1A-8085-4E3F-B624-9307AE246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28211" r="-78" b="42802"/>
          <a:stretch/>
        </p:blipFill>
        <p:spPr>
          <a:xfrm>
            <a:off x="544286" y="4894217"/>
            <a:ext cx="11103427" cy="1444399"/>
          </a:xfrm>
          <a:prstGeom prst="rect">
            <a:avLst/>
          </a:prstGeom>
        </p:spPr>
      </p:pic>
      <p:pic>
        <p:nvPicPr>
          <p:cNvPr id="6" name="Image 5" descr="Capture d’écran">
            <a:extLst>
              <a:ext uri="{FF2B5EF4-FFF2-40B4-BE49-F238E27FC236}">
                <a16:creationId xmlns:a16="http://schemas.microsoft.com/office/drawing/2014/main" id="{15F51C2A-65F1-4669-A265-C8D26CC9C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22" b="40752"/>
          <a:stretch/>
        </p:blipFill>
        <p:spPr>
          <a:xfrm>
            <a:off x="6669140" y="1790227"/>
            <a:ext cx="5801535" cy="1157592"/>
          </a:xfrm>
          <a:prstGeom prst="rect">
            <a:avLst/>
          </a:prstGeom>
        </p:spPr>
      </p:pic>
      <p:pic>
        <p:nvPicPr>
          <p:cNvPr id="7" name="Image 6" descr="Capture d’écran">
            <a:extLst>
              <a:ext uri="{FF2B5EF4-FFF2-40B4-BE49-F238E27FC236}">
                <a16:creationId xmlns:a16="http://schemas.microsoft.com/office/drawing/2014/main" id="{E50F1524-C560-496E-BE19-B82F0AC1B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79"/>
          <a:stretch/>
        </p:blipFill>
        <p:spPr>
          <a:xfrm>
            <a:off x="444547" y="1790227"/>
            <a:ext cx="5250301" cy="1940501"/>
          </a:xfrm>
          <a:prstGeom prst="rect">
            <a:avLst/>
          </a:prstGeom>
        </p:spPr>
      </p:pic>
      <p:pic>
        <p:nvPicPr>
          <p:cNvPr id="8" name="Image 7" descr="Capture d’écran">
            <a:extLst>
              <a:ext uri="{FF2B5EF4-FFF2-40B4-BE49-F238E27FC236}">
                <a16:creationId xmlns:a16="http://schemas.microsoft.com/office/drawing/2014/main" id="{A21AA5BF-A62E-411F-92E7-37BF199A07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3" t="58845" r="7641" b="23216"/>
          <a:stretch/>
        </p:blipFill>
        <p:spPr>
          <a:xfrm>
            <a:off x="3668021" y="3730728"/>
            <a:ext cx="5132962" cy="1011677"/>
          </a:xfrm>
          <a:prstGeom prst="rect">
            <a:avLst/>
          </a:prstGeom>
        </p:spPr>
      </p:pic>
      <p:pic>
        <p:nvPicPr>
          <p:cNvPr id="9" name="Image 8" descr="Capture d’écran">
            <a:extLst>
              <a:ext uri="{FF2B5EF4-FFF2-40B4-BE49-F238E27FC236}">
                <a16:creationId xmlns:a16="http://schemas.microsoft.com/office/drawing/2014/main" id="{88CB5689-12C8-4DCC-8FA0-71A558D15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" t="80049" r="22393" b="-575"/>
          <a:stretch/>
        </p:blipFill>
        <p:spPr>
          <a:xfrm>
            <a:off x="6582569" y="2794370"/>
            <a:ext cx="4338536" cy="115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75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7390C30-4463-4C20-94D2-9F482CA2097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Configuration</a:t>
            </a:r>
          </a:p>
        </p:txBody>
      </p:sp>
      <p:pic>
        <p:nvPicPr>
          <p:cNvPr id="3" name="Image 2" descr="Une image contenant carte, texte&#10;&#10;Description générée avec un niveau de confiance très élevé">
            <a:extLst>
              <a:ext uri="{FF2B5EF4-FFF2-40B4-BE49-F238E27FC236}">
                <a16:creationId xmlns:a16="http://schemas.microsoft.com/office/drawing/2014/main" id="{FD99EA6E-1F29-4304-BC1A-074E743B0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027" y="1984929"/>
            <a:ext cx="7615946" cy="36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32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7390C30-4463-4C20-94D2-9F482CA2097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Configuration</a:t>
            </a:r>
          </a:p>
        </p:txBody>
      </p:sp>
      <p:pic>
        <p:nvPicPr>
          <p:cNvPr id="3" name="Image 2" descr="Une image contenant carte, texte&#10;&#10;Description générée avec un niveau de confiance très élevé">
            <a:extLst>
              <a:ext uri="{FF2B5EF4-FFF2-40B4-BE49-F238E27FC236}">
                <a16:creationId xmlns:a16="http://schemas.microsoft.com/office/drawing/2014/main" id="{FD99EA6E-1F29-4304-BC1A-074E743B0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t="71943" r="60271" b="3163"/>
          <a:stretch/>
        </p:blipFill>
        <p:spPr>
          <a:xfrm>
            <a:off x="386862" y="1890346"/>
            <a:ext cx="11342075" cy="41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09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7390C30-4463-4C20-94D2-9F482CA2097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Configuration</a:t>
            </a:r>
          </a:p>
        </p:txBody>
      </p:sp>
      <p:pic>
        <p:nvPicPr>
          <p:cNvPr id="3" name="Image 2" descr="Une image contenant carte, texte&#10;&#10;Description générée avec un niveau de confiance très élevé">
            <a:extLst>
              <a:ext uri="{FF2B5EF4-FFF2-40B4-BE49-F238E27FC236}">
                <a16:creationId xmlns:a16="http://schemas.microsoft.com/office/drawing/2014/main" id="{FD99EA6E-1F29-4304-BC1A-074E743B0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t="71943" r="60271" b="3163"/>
          <a:stretch/>
        </p:blipFill>
        <p:spPr>
          <a:xfrm>
            <a:off x="386862" y="1890346"/>
            <a:ext cx="11342075" cy="41939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04E09D-26DC-4191-B4DE-AAC708642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200" y="3429000"/>
            <a:ext cx="583303" cy="37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63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7390C30-4463-4C20-94D2-9F482CA2097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04E09D-26DC-4191-B4DE-AAC708642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57" y="1996722"/>
            <a:ext cx="6195083" cy="395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85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7390C30-4463-4C20-94D2-9F482CA2097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04E09D-26DC-4191-B4DE-AAC708642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57" y="1996722"/>
            <a:ext cx="6195083" cy="3955550"/>
          </a:xfrm>
          <a:prstGeom prst="rect">
            <a:avLst/>
          </a:prstGeom>
        </p:spPr>
      </p:pic>
      <p:pic>
        <p:nvPicPr>
          <p:cNvPr id="3" name="Image 2" descr="Une image contenant capture d’écran, moniteur, équipement électronique&#10;&#10;Description générée avec un niveau de confiance très élevé">
            <a:extLst>
              <a:ext uri="{FF2B5EF4-FFF2-40B4-BE49-F238E27FC236}">
                <a16:creationId xmlns:a16="http://schemas.microsoft.com/office/drawing/2014/main" id="{85218761-00EE-4AC7-B364-36AB90A43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847" y="2584766"/>
            <a:ext cx="744965" cy="47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85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7390C30-4463-4C20-94D2-9F482CA20975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Configuration</a:t>
            </a:r>
          </a:p>
        </p:txBody>
      </p:sp>
      <p:pic>
        <p:nvPicPr>
          <p:cNvPr id="3" name="Image 2" descr="Une image contenant capture d’écran, moniteur, équipement électronique&#10;&#10;Description générée avec un niveau de confiance très élevé">
            <a:extLst>
              <a:ext uri="{FF2B5EF4-FFF2-40B4-BE49-F238E27FC236}">
                <a16:creationId xmlns:a16="http://schemas.microsoft.com/office/drawing/2014/main" id="{85218761-00EE-4AC7-B364-36AB90A43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59" y="2014196"/>
            <a:ext cx="6179081" cy="39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54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7E2FD3D-193F-427B-9AF9-E3D798E4DCD3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physique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6E2C73-132A-4EB4-A973-4DF595BE1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59" y="1983466"/>
            <a:ext cx="7440882" cy="396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87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7E2FD3D-193F-427B-9AF9-E3D798E4DCD3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physique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6E2C73-132A-4EB4-A973-4DF595BE1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9" t="60263" r="21530" b="18800"/>
          <a:stretch/>
        </p:blipFill>
        <p:spPr>
          <a:xfrm>
            <a:off x="639191" y="1862297"/>
            <a:ext cx="4847209" cy="4218908"/>
          </a:xfrm>
          <a:prstGeom prst="rect">
            <a:avLst/>
          </a:prstGeom>
        </p:spPr>
      </p:pic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5B22655F-5F99-4146-9576-F795EDB9B164}"/>
              </a:ext>
            </a:extLst>
          </p:cNvPr>
          <p:cNvSpPr/>
          <p:nvPr/>
        </p:nvSpPr>
        <p:spPr>
          <a:xfrm>
            <a:off x="5145639" y="3556252"/>
            <a:ext cx="1900719" cy="83099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1BEEB45-75EC-4C32-B316-6F74160B6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2" t="15856" r="27980" b="22191"/>
          <a:stretch/>
        </p:blipFill>
        <p:spPr>
          <a:xfrm>
            <a:off x="7961185" y="2074863"/>
            <a:ext cx="2611316" cy="38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5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7212999-6174-41CF-BCCE-C6B1C421B4BD}"/>
              </a:ext>
            </a:extLst>
          </p:cNvPr>
          <p:cNvSpPr txBox="1"/>
          <p:nvPr/>
        </p:nvSpPr>
        <p:spPr>
          <a:xfrm>
            <a:off x="358140" y="905728"/>
            <a:ext cx="11475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des ressources</a:t>
            </a:r>
            <a:endParaRPr lang="fr-FR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07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7212999-6174-41CF-BCCE-C6B1C421B4BD}"/>
              </a:ext>
            </a:extLst>
          </p:cNvPr>
          <p:cNvSpPr txBox="1"/>
          <p:nvPr/>
        </p:nvSpPr>
        <p:spPr>
          <a:xfrm>
            <a:off x="358140" y="905728"/>
            <a:ext cx="11475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des ressources</a:t>
            </a:r>
            <a:endParaRPr lang="fr-FR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Image 5" descr="Une image contenant bâtiment, plancher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5F8E8D46-99CE-4EBA-B7F5-279EFADEE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6" y="2257985"/>
            <a:ext cx="4953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49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D291EF0-0A75-479B-94DC-EA93D4FF0C4C}"/>
              </a:ext>
            </a:extLst>
          </p:cNvPr>
          <p:cNvSpPr txBox="1"/>
          <p:nvPr/>
        </p:nvSpPr>
        <p:spPr>
          <a:xfrm>
            <a:off x="358140" y="905728"/>
            <a:ext cx="11475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Etude de la solution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A6DC14A-9058-433E-A81C-ED84AD4B6031}"/>
              </a:ext>
            </a:extLst>
          </p:cNvPr>
          <p:cNvCxnSpPr/>
          <p:nvPr/>
        </p:nvCxnSpPr>
        <p:spPr>
          <a:xfrm>
            <a:off x="3743714" y="1977390"/>
            <a:ext cx="0" cy="3954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3FDF334-75EE-49AE-81A6-F642BC252090}"/>
              </a:ext>
            </a:extLst>
          </p:cNvPr>
          <p:cNvCxnSpPr/>
          <p:nvPr/>
        </p:nvCxnSpPr>
        <p:spPr>
          <a:xfrm>
            <a:off x="8447030" y="1977390"/>
            <a:ext cx="0" cy="3954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59CB5CA-BCA3-45AE-A50D-047C1F586286}"/>
              </a:ext>
            </a:extLst>
          </p:cNvPr>
          <p:cNvSpPr txBox="1"/>
          <p:nvPr/>
        </p:nvSpPr>
        <p:spPr>
          <a:xfrm>
            <a:off x="745329" y="5121275"/>
            <a:ext cx="2665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Étude du temps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E1D88E7-C437-4B9C-B561-020E894EFED1}"/>
              </a:ext>
            </a:extLst>
          </p:cNvPr>
          <p:cNvSpPr txBox="1"/>
          <p:nvPr/>
        </p:nvSpPr>
        <p:spPr>
          <a:xfrm>
            <a:off x="4868021" y="5121276"/>
            <a:ext cx="245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Étude du réseau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979AAE-7ED0-4EAA-B9F4-106ECDB1252A}"/>
              </a:ext>
            </a:extLst>
          </p:cNvPr>
          <p:cNvSpPr txBox="1"/>
          <p:nvPr/>
        </p:nvSpPr>
        <p:spPr>
          <a:xfrm>
            <a:off x="8684145" y="5121275"/>
            <a:ext cx="334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Étude des ressources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F3B4136-F386-40A6-B6B6-AFD371D10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0" y="2071687"/>
            <a:ext cx="2857500" cy="2857500"/>
          </a:xfrm>
          <a:prstGeom prst="rect">
            <a:avLst/>
          </a:prstGeom>
        </p:spPr>
      </p:pic>
      <p:pic>
        <p:nvPicPr>
          <p:cNvPr id="6" name="Image 5" descr="Une image contenant ciel, extérieur, assis&#10;&#10;Description générée avec un niveau de confiance élevé">
            <a:extLst>
              <a:ext uri="{FF2B5EF4-FFF2-40B4-BE49-F238E27FC236}">
                <a16:creationId xmlns:a16="http://schemas.microsoft.com/office/drawing/2014/main" id="{C8AD187C-0060-4805-BB85-C6A37709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81238"/>
            <a:ext cx="2438400" cy="2438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97992AF-A738-41A2-BD3C-E6C5AF4E70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5469" r="22770" b="35441"/>
          <a:stretch/>
        </p:blipFill>
        <p:spPr>
          <a:xfrm>
            <a:off x="9336088" y="2496946"/>
            <a:ext cx="1906828" cy="209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24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7212999-6174-41CF-BCCE-C6B1C421B4BD}"/>
              </a:ext>
            </a:extLst>
          </p:cNvPr>
          <p:cNvSpPr txBox="1"/>
          <p:nvPr/>
        </p:nvSpPr>
        <p:spPr>
          <a:xfrm>
            <a:off x="358140" y="905728"/>
            <a:ext cx="11475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des ressources</a:t>
            </a:r>
            <a:endParaRPr lang="fr-FR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Image 5" descr="Une image contenant bâtiment, plancher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5F8E8D46-99CE-4EBA-B7F5-279EFADEE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6" y="2257985"/>
            <a:ext cx="4953000" cy="3238500"/>
          </a:xfrm>
          <a:prstGeom prst="rect">
            <a:avLst/>
          </a:prstGeom>
        </p:spPr>
      </p:pic>
      <p:pic>
        <p:nvPicPr>
          <p:cNvPr id="8" name="Image 7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822A9097-0491-4926-962A-EC5A3A97E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91" y="2403175"/>
            <a:ext cx="4430233" cy="29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37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DCEF94F-491C-4780-AB0B-511DD6A9B2C7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du personnel</a:t>
            </a:r>
          </a:p>
        </p:txBody>
      </p:sp>
    </p:spTree>
    <p:extLst>
      <p:ext uri="{BB962C8B-B14F-4D97-AF65-F5344CB8AC3E}">
        <p14:creationId xmlns:p14="http://schemas.microsoft.com/office/powerpoint/2010/main" val="4108739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DCEF94F-491C-4780-AB0B-511DD6A9B2C7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du personnel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27E82FE-909A-4617-90FA-80BC9C752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782" y="1982496"/>
            <a:ext cx="2316485" cy="2243333"/>
          </a:xfrm>
          <a:prstGeom prst="rect">
            <a:avLst/>
          </a:prstGeom>
        </p:spPr>
      </p:pic>
      <p:pic>
        <p:nvPicPr>
          <p:cNvPr id="6" name="Image 5" descr="Une image contenant clipart&#10;&#10;Description générée avec un niveau de confiance élevé">
            <a:extLst>
              <a:ext uri="{FF2B5EF4-FFF2-40B4-BE49-F238E27FC236}">
                <a16:creationId xmlns:a16="http://schemas.microsoft.com/office/drawing/2014/main" id="{A7499630-194B-4FD5-84E6-6C0BF3B76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13" y="3753837"/>
            <a:ext cx="6240869" cy="251664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0D882B-F6BF-4A25-89D3-812B4C894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1" y="158016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0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34A7EAE-95EC-47F0-88C8-4862356DBEA4}"/>
              </a:ext>
            </a:extLst>
          </p:cNvPr>
          <p:cNvSpPr txBox="1"/>
          <p:nvPr/>
        </p:nvSpPr>
        <p:spPr>
          <a:xfrm>
            <a:off x="2865120" y="905728"/>
            <a:ext cx="646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Coût et dépenses</a:t>
            </a:r>
          </a:p>
        </p:txBody>
      </p:sp>
    </p:spTree>
    <p:extLst>
      <p:ext uri="{BB962C8B-B14F-4D97-AF65-F5344CB8AC3E}">
        <p14:creationId xmlns:p14="http://schemas.microsoft.com/office/powerpoint/2010/main" val="3892719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34A7EAE-95EC-47F0-88C8-4862356DBEA4}"/>
              </a:ext>
            </a:extLst>
          </p:cNvPr>
          <p:cNvSpPr txBox="1"/>
          <p:nvPr/>
        </p:nvSpPr>
        <p:spPr>
          <a:xfrm>
            <a:off x="2865120" y="905728"/>
            <a:ext cx="646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Coût et dépenses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372BAC-30B7-429D-8ED6-1BCCBADE2818}"/>
              </a:ext>
            </a:extLst>
          </p:cNvPr>
          <p:cNvSpPr txBox="1"/>
          <p:nvPr/>
        </p:nvSpPr>
        <p:spPr>
          <a:xfrm>
            <a:off x="2083558" y="1736725"/>
            <a:ext cx="80248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/>
              <a:t>Dépenses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A14F0F3-49CF-4A0E-833A-F2490D2E658C}"/>
              </a:ext>
            </a:extLst>
          </p:cNvPr>
          <p:cNvSpPr txBox="1"/>
          <p:nvPr/>
        </p:nvSpPr>
        <p:spPr>
          <a:xfrm>
            <a:off x="689761" y="2900273"/>
            <a:ext cx="4332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Personnel </a:t>
            </a:r>
          </a:p>
          <a:p>
            <a:pPr algn="ctr"/>
            <a:r>
              <a:rPr lang="fr-FR" sz="3600" dirty="0">
                <a:solidFill>
                  <a:srgbClr val="FF0000"/>
                </a:solidFill>
              </a:rPr>
              <a:t>-9 851,00 €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8D2808C-8E7F-420C-BC1F-F3BB1E34520A}"/>
              </a:ext>
            </a:extLst>
          </p:cNvPr>
          <p:cNvSpPr txBox="1"/>
          <p:nvPr/>
        </p:nvSpPr>
        <p:spPr>
          <a:xfrm>
            <a:off x="7160728" y="2900273"/>
            <a:ext cx="4332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Matériel </a:t>
            </a:r>
          </a:p>
          <a:p>
            <a:pPr algn="ctr"/>
            <a:r>
              <a:rPr lang="fr-FR" sz="3600" dirty="0">
                <a:solidFill>
                  <a:srgbClr val="FF0000"/>
                </a:solidFill>
              </a:rPr>
              <a:t>-65 311, 97€</a:t>
            </a:r>
          </a:p>
        </p:txBody>
      </p:sp>
    </p:spTree>
    <p:extLst>
      <p:ext uri="{BB962C8B-B14F-4D97-AF65-F5344CB8AC3E}">
        <p14:creationId xmlns:p14="http://schemas.microsoft.com/office/powerpoint/2010/main" val="1130954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34A7EAE-95EC-47F0-88C8-4862356DBEA4}"/>
              </a:ext>
            </a:extLst>
          </p:cNvPr>
          <p:cNvSpPr txBox="1"/>
          <p:nvPr/>
        </p:nvSpPr>
        <p:spPr>
          <a:xfrm>
            <a:off x="2865120" y="905728"/>
            <a:ext cx="646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Coût et dépenses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18F80D-974D-484A-AD87-2F7C68823C91}"/>
              </a:ext>
            </a:extLst>
          </p:cNvPr>
          <p:cNvSpPr txBox="1"/>
          <p:nvPr/>
        </p:nvSpPr>
        <p:spPr>
          <a:xfrm>
            <a:off x="689761" y="2900273"/>
            <a:ext cx="4332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Personnel </a:t>
            </a:r>
          </a:p>
          <a:p>
            <a:pPr algn="ctr"/>
            <a:r>
              <a:rPr lang="fr-FR" sz="3600" dirty="0">
                <a:solidFill>
                  <a:srgbClr val="FF0000"/>
                </a:solidFill>
              </a:rPr>
              <a:t>-9 851,00 €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694CD60-74A1-4E7C-BB9A-32042ACF05DB}"/>
              </a:ext>
            </a:extLst>
          </p:cNvPr>
          <p:cNvSpPr txBox="1"/>
          <p:nvPr/>
        </p:nvSpPr>
        <p:spPr>
          <a:xfrm>
            <a:off x="7160728" y="2900273"/>
            <a:ext cx="4332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Matériel </a:t>
            </a:r>
          </a:p>
          <a:p>
            <a:pPr algn="ctr"/>
            <a:r>
              <a:rPr lang="fr-FR" sz="3600" dirty="0">
                <a:solidFill>
                  <a:srgbClr val="FF0000"/>
                </a:solidFill>
              </a:rPr>
              <a:t>-65 311, 97€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E561D7-2292-44F1-A832-CFD306854451}"/>
              </a:ext>
            </a:extLst>
          </p:cNvPr>
          <p:cNvSpPr txBox="1"/>
          <p:nvPr/>
        </p:nvSpPr>
        <p:spPr>
          <a:xfrm>
            <a:off x="3754954" y="1797288"/>
            <a:ext cx="46820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/>
              <a:t>Dépenses</a:t>
            </a:r>
          </a:p>
          <a:p>
            <a:pPr algn="ctr"/>
            <a:endParaRPr lang="fr-FR" sz="4600" dirty="0"/>
          </a:p>
          <a:p>
            <a:pPr algn="ctr"/>
            <a:endParaRPr lang="fr-FR" sz="4600" dirty="0"/>
          </a:p>
          <a:p>
            <a:pPr algn="ctr"/>
            <a:endParaRPr lang="fr-FR" sz="4600" dirty="0"/>
          </a:p>
          <a:p>
            <a:pPr algn="ctr"/>
            <a:r>
              <a:rPr lang="fr-FR" sz="6000" dirty="0">
                <a:solidFill>
                  <a:srgbClr val="FF0000"/>
                </a:solidFill>
              </a:rPr>
              <a:t>-75 162,97 €</a:t>
            </a:r>
          </a:p>
        </p:txBody>
      </p:sp>
    </p:spTree>
    <p:extLst>
      <p:ext uri="{BB962C8B-B14F-4D97-AF65-F5344CB8AC3E}">
        <p14:creationId xmlns:p14="http://schemas.microsoft.com/office/powerpoint/2010/main" val="3073066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34A7EAE-95EC-47F0-88C8-4862356DBEA4}"/>
              </a:ext>
            </a:extLst>
          </p:cNvPr>
          <p:cNvSpPr txBox="1"/>
          <p:nvPr/>
        </p:nvSpPr>
        <p:spPr>
          <a:xfrm>
            <a:off x="2865120" y="905728"/>
            <a:ext cx="646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Coût et dépenses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502B6E-370E-4D9E-9CE8-BFC79EBC0F29}"/>
              </a:ext>
            </a:extLst>
          </p:cNvPr>
          <p:cNvSpPr txBox="1"/>
          <p:nvPr/>
        </p:nvSpPr>
        <p:spPr>
          <a:xfrm>
            <a:off x="2083558" y="3613170"/>
            <a:ext cx="802488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/>
              <a:t>Gain financier</a:t>
            </a:r>
          </a:p>
          <a:p>
            <a:pPr algn="ctr"/>
            <a:r>
              <a:rPr lang="fr-FR" sz="8000" dirty="0">
                <a:solidFill>
                  <a:srgbClr val="00B050"/>
                </a:solidFill>
              </a:rPr>
              <a:t>+114 441,00 €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84338B-09F1-423E-900A-87ADE326625E}"/>
              </a:ext>
            </a:extLst>
          </p:cNvPr>
          <p:cNvSpPr txBox="1"/>
          <p:nvPr/>
        </p:nvSpPr>
        <p:spPr>
          <a:xfrm>
            <a:off x="524074" y="1813173"/>
            <a:ext cx="46820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600" dirty="0"/>
              <a:t>Dépenses</a:t>
            </a:r>
          </a:p>
          <a:p>
            <a:pPr algn="ctr"/>
            <a:r>
              <a:rPr lang="fr-FR" sz="6000" dirty="0">
                <a:solidFill>
                  <a:srgbClr val="FF0000"/>
                </a:solidFill>
              </a:rPr>
              <a:t>-75 162,97 €</a:t>
            </a:r>
          </a:p>
        </p:txBody>
      </p:sp>
    </p:spTree>
    <p:extLst>
      <p:ext uri="{BB962C8B-B14F-4D97-AF65-F5344CB8AC3E}">
        <p14:creationId xmlns:p14="http://schemas.microsoft.com/office/powerpoint/2010/main" val="3894280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34A7EAE-95EC-47F0-88C8-4862356DBEA4}"/>
              </a:ext>
            </a:extLst>
          </p:cNvPr>
          <p:cNvSpPr txBox="1"/>
          <p:nvPr/>
        </p:nvSpPr>
        <p:spPr>
          <a:xfrm>
            <a:off x="2865120" y="905728"/>
            <a:ext cx="646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Coût et dépenses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502B6E-370E-4D9E-9CE8-BFC79EBC0F29}"/>
              </a:ext>
            </a:extLst>
          </p:cNvPr>
          <p:cNvSpPr txBox="1"/>
          <p:nvPr/>
        </p:nvSpPr>
        <p:spPr>
          <a:xfrm>
            <a:off x="6806593" y="1813173"/>
            <a:ext cx="504057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600" dirty="0"/>
              <a:t>Gain financier </a:t>
            </a:r>
          </a:p>
          <a:p>
            <a:pPr algn="ctr"/>
            <a:r>
              <a:rPr lang="fr-FR" sz="6000" dirty="0">
                <a:solidFill>
                  <a:srgbClr val="00B050"/>
                </a:solidFill>
              </a:rPr>
              <a:t>+114 441,00 €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84338B-09F1-423E-900A-87ADE326625E}"/>
              </a:ext>
            </a:extLst>
          </p:cNvPr>
          <p:cNvSpPr txBox="1"/>
          <p:nvPr/>
        </p:nvSpPr>
        <p:spPr>
          <a:xfrm>
            <a:off x="524074" y="1813173"/>
            <a:ext cx="46820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600" dirty="0"/>
              <a:t>Dépenses </a:t>
            </a:r>
          </a:p>
          <a:p>
            <a:pPr algn="ctr"/>
            <a:r>
              <a:rPr lang="fr-FR" sz="6000" dirty="0">
                <a:solidFill>
                  <a:srgbClr val="FF0000"/>
                </a:solidFill>
              </a:rPr>
              <a:t>-75 162,97 €</a:t>
            </a:r>
          </a:p>
        </p:txBody>
      </p:sp>
    </p:spTree>
    <p:extLst>
      <p:ext uri="{BB962C8B-B14F-4D97-AF65-F5344CB8AC3E}">
        <p14:creationId xmlns:p14="http://schemas.microsoft.com/office/powerpoint/2010/main" val="4234781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34A7EAE-95EC-47F0-88C8-4862356DBEA4}"/>
              </a:ext>
            </a:extLst>
          </p:cNvPr>
          <p:cNvSpPr txBox="1"/>
          <p:nvPr/>
        </p:nvSpPr>
        <p:spPr>
          <a:xfrm>
            <a:off x="2865120" y="905728"/>
            <a:ext cx="646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Coût et dépenses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C502B6E-370E-4D9E-9CE8-BFC79EBC0F29}"/>
              </a:ext>
            </a:extLst>
          </p:cNvPr>
          <p:cNvSpPr txBox="1"/>
          <p:nvPr/>
        </p:nvSpPr>
        <p:spPr>
          <a:xfrm>
            <a:off x="6806593" y="1813173"/>
            <a:ext cx="504057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600" dirty="0"/>
              <a:t>Gain financier</a:t>
            </a:r>
          </a:p>
          <a:p>
            <a:pPr algn="ctr"/>
            <a:r>
              <a:rPr lang="fr-FR" sz="6000" dirty="0">
                <a:solidFill>
                  <a:srgbClr val="00B050"/>
                </a:solidFill>
              </a:rPr>
              <a:t>+114 441,00 €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84338B-09F1-423E-900A-87ADE326625E}"/>
              </a:ext>
            </a:extLst>
          </p:cNvPr>
          <p:cNvSpPr txBox="1"/>
          <p:nvPr/>
        </p:nvSpPr>
        <p:spPr>
          <a:xfrm>
            <a:off x="524074" y="1813173"/>
            <a:ext cx="46820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600" dirty="0"/>
              <a:t>Dépenses</a:t>
            </a:r>
          </a:p>
          <a:p>
            <a:pPr algn="ctr"/>
            <a:r>
              <a:rPr lang="fr-FR" sz="6000" dirty="0">
                <a:solidFill>
                  <a:srgbClr val="FF0000"/>
                </a:solidFill>
              </a:rPr>
              <a:t>-75 162,97 €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7E4BC3B-CB14-4DB0-9042-883B148AA2A1}"/>
              </a:ext>
            </a:extLst>
          </p:cNvPr>
          <p:cNvSpPr txBox="1"/>
          <p:nvPr/>
        </p:nvSpPr>
        <p:spPr>
          <a:xfrm>
            <a:off x="3754954" y="4151780"/>
            <a:ext cx="4682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Bénéfices</a:t>
            </a:r>
            <a:endParaRPr lang="fr-FR" sz="6000" b="1" dirty="0">
              <a:solidFill>
                <a:srgbClr val="FF0000"/>
              </a:solidFill>
            </a:endParaRPr>
          </a:p>
          <a:p>
            <a:pPr algn="ctr"/>
            <a:r>
              <a:rPr lang="fr-FR" sz="6000" b="1" dirty="0">
                <a:solidFill>
                  <a:srgbClr val="002060"/>
                </a:solidFill>
              </a:rPr>
              <a:t>= 45 315,03 €</a:t>
            </a:r>
          </a:p>
        </p:txBody>
      </p:sp>
    </p:spTree>
    <p:extLst>
      <p:ext uri="{BB962C8B-B14F-4D97-AF65-F5344CB8AC3E}">
        <p14:creationId xmlns:p14="http://schemas.microsoft.com/office/powerpoint/2010/main" val="3375030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F3484B-D24A-4527-8689-0716A5D3C56C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Reims Expo: ensemble</a:t>
            </a:r>
          </a:p>
        </p:txBody>
      </p:sp>
    </p:spTree>
    <p:extLst>
      <p:ext uri="{BB962C8B-B14F-4D97-AF65-F5344CB8AC3E}">
        <p14:creationId xmlns:p14="http://schemas.microsoft.com/office/powerpoint/2010/main" val="2533394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CB55772-6F55-492E-BF64-8562A41B90D3}"/>
              </a:ext>
            </a:extLst>
          </p:cNvPr>
          <p:cNvSpPr txBox="1"/>
          <p:nvPr/>
        </p:nvSpPr>
        <p:spPr>
          <a:xfrm>
            <a:off x="358140" y="905728"/>
            <a:ext cx="11475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Organisation de la préparation</a:t>
            </a:r>
          </a:p>
        </p:txBody>
      </p:sp>
      <p:pic>
        <p:nvPicPr>
          <p:cNvPr id="6" name="Image 5" descr="Capture d’écran">
            <a:extLst>
              <a:ext uri="{FF2B5EF4-FFF2-40B4-BE49-F238E27FC236}">
                <a16:creationId xmlns:a16="http://schemas.microsoft.com/office/drawing/2014/main" id="{62254667-8DAC-4CC9-87BF-9B283ABB9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31" y="1969075"/>
            <a:ext cx="7210738" cy="41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40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F3484B-D24A-4527-8689-0716A5D3C56C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Reims Expo: ensemble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15ED79-D729-402F-B4B7-28229CC4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87" y="2993284"/>
            <a:ext cx="1702426" cy="1702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8880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F3484B-D24A-4527-8689-0716A5D3C56C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Reims Expo: ensemble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15ED79-D729-402F-B4B7-28229CC4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87" y="2993284"/>
            <a:ext cx="1702426" cy="1702426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421D68-1C84-45A5-9474-DACC8F1EF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92" y="2142072"/>
            <a:ext cx="1702426" cy="13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88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F3484B-D24A-4527-8689-0716A5D3C56C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Reims Expo: ensemble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15ED79-D729-402F-B4B7-28229CC4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87" y="2993284"/>
            <a:ext cx="1702426" cy="1702426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421D68-1C84-45A5-9474-DACC8F1EF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92" y="2142072"/>
            <a:ext cx="1702426" cy="1392894"/>
          </a:xfrm>
          <a:prstGeom prst="rect">
            <a:avLst/>
          </a:prstGeom>
        </p:spPr>
      </p:pic>
      <p:pic>
        <p:nvPicPr>
          <p:cNvPr id="7" name="Image 6" descr="Une image contenant ciel, extérieur, assis&#10;&#10;Description générée avec un niveau de confiance élevé">
            <a:extLst>
              <a:ext uri="{FF2B5EF4-FFF2-40B4-BE49-F238E27FC236}">
                <a16:creationId xmlns:a16="http://schemas.microsoft.com/office/drawing/2014/main" id="{F70BE666-B365-40AB-B166-EA21CB33D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84" y="1987306"/>
            <a:ext cx="1702426" cy="170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30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F3484B-D24A-4527-8689-0716A5D3C56C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Reims Expo: ensemble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15ED79-D729-402F-B4B7-28229CC4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87" y="2993284"/>
            <a:ext cx="1702426" cy="1702426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421D68-1C84-45A5-9474-DACC8F1EF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92" y="2142072"/>
            <a:ext cx="1702426" cy="1392894"/>
          </a:xfrm>
          <a:prstGeom prst="rect">
            <a:avLst/>
          </a:prstGeom>
        </p:spPr>
      </p:pic>
      <p:pic>
        <p:nvPicPr>
          <p:cNvPr id="7" name="Image 6" descr="Une image contenant ciel, extérieur, assis&#10;&#10;Description générée avec un niveau de confiance élevé">
            <a:extLst>
              <a:ext uri="{FF2B5EF4-FFF2-40B4-BE49-F238E27FC236}">
                <a16:creationId xmlns:a16="http://schemas.microsoft.com/office/drawing/2014/main" id="{F70BE666-B365-40AB-B166-EA21CB33D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84" y="1987306"/>
            <a:ext cx="1702426" cy="17024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24FBDD-C332-488A-8401-02B668752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03" y="3076214"/>
            <a:ext cx="1368810" cy="12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18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F3484B-D24A-4527-8689-0716A5D3C56C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Reims Expo: ensemble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15ED79-D729-402F-B4B7-28229CC4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87" y="2993284"/>
            <a:ext cx="1702426" cy="1702426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421D68-1C84-45A5-9474-DACC8F1EF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92" y="2142072"/>
            <a:ext cx="1702426" cy="1392894"/>
          </a:xfrm>
          <a:prstGeom prst="rect">
            <a:avLst/>
          </a:prstGeom>
        </p:spPr>
      </p:pic>
      <p:pic>
        <p:nvPicPr>
          <p:cNvPr id="7" name="Image 6" descr="Une image contenant ciel, extérieur, assis&#10;&#10;Description générée avec un niveau de confiance élevé">
            <a:extLst>
              <a:ext uri="{FF2B5EF4-FFF2-40B4-BE49-F238E27FC236}">
                <a16:creationId xmlns:a16="http://schemas.microsoft.com/office/drawing/2014/main" id="{F70BE666-B365-40AB-B166-EA21CB33D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84" y="1987306"/>
            <a:ext cx="1702426" cy="17024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24FBDD-C332-488A-8401-02B668752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03" y="3076214"/>
            <a:ext cx="1368810" cy="12270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0ECBC5E-FB34-4988-BEE3-7D0DB2B5F8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7" r="25229"/>
          <a:stretch/>
        </p:blipFill>
        <p:spPr>
          <a:xfrm>
            <a:off x="5278441" y="4059731"/>
            <a:ext cx="1535894" cy="170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61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intérieur, plancher, personne, table&#10;&#10;Description générée avec un niveau de confiance très élevé">
            <a:extLst>
              <a:ext uri="{FF2B5EF4-FFF2-40B4-BE49-F238E27FC236}">
                <a16:creationId xmlns:a16="http://schemas.microsoft.com/office/drawing/2014/main" id="{B9F641AF-3C62-4B3E-AA37-EFE4D8CF4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3140" y="-556916"/>
            <a:ext cx="12191980" cy="6857990"/>
          </a:xfrm>
          <a:prstGeom prst="rect">
            <a:avLst/>
          </a:prstGeom>
        </p:spPr>
      </p:pic>
      <p:sp>
        <p:nvSpPr>
          <p:cNvPr id="18" name="Rectangle 20">
            <a:extLst>
              <a:ext uri="{FF2B5EF4-FFF2-40B4-BE49-F238E27FC236}">
                <a16:creationId xmlns:a16="http://schemas.microsoft.com/office/drawing/2014/main" id="{E25F4A20-71FB-4A26-92E2-89DED49264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E89C94-E462-4566-A15A-32835FD68B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71767D-5FF7-4508-B8B7-BB60FF3AB2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3B2179D4-100A-4A92-A8A5-CBA6EF1012B6}"/>
              </a:ext>
            </a:extLst>
          </p:cNvPr>
          <p:cNvSpPr txBox="1"/>
          <p:nvPr/>
        </p:nvSpPr>
        <p:spPr>
          <a:xfrm>
            <a:off x="1066800" y="3156348"/>
            <a:ext cx="10058400" cy="11704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Nous </a:t>
            </a:r>
            <a:r>
              <a:rPr lang="en-US" sz="8800" b="1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vous</a:t>
            </a:r>
            <a:r>
              <a:rPr lang="en-US" sz="88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800" b="1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remercions</a:t>
            </a:r>
            <a:endParaRPr lang="en-US" sz="8800" b="1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7409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4B70D5-875B-433D-BDBD-1522A85D6C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FC539C-B783-4B03-9F9E-D13430F3F6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299956-A9E7-4FC1-A0B1-D590CA9730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55C35A12-C7AA-4B6B-A580-262105F7F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96" y="640081"/>
            <a:ext cx="5314406" cy="53144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FF2ABF6-0767-41B5-A26A-6EB89AA73E67}"/>
              </a:ext>
            </a:extLst>
          </p:cNvPr>
          <p:cNvSpPr txBox="1"/>
          <p:nvPr/>
        </p:nvSpPr>
        <p:spPr>
          <a:xfrm>
            <a:off x="7447593" y="634946"/>
            <a:ext cx="4455259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Nos </a:t>
            </a:r>
            <a:r>
              <a:rPr lang="en-US" sz="48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coordonnées</a:t>
            </a:r>
            <a:endParaRPr lang="en-US" sz="4800" b="1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18DAAB-A23A-461B-9CED-2D96F15406E5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Email: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charafein.mohamed@viacesi.fr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Numéro: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01 46 66 95 46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Adresse: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93, boulevard de la Seine</a:t>
            </a:r>
          </a:p>
        </p:txBody>
      </p:sp>
    </p:spTree>
    <p:extLst>
      <p:ext uri="{BB962C8B-B14F-4D97-AF65-F5344CB8AC3E}">
        <p14:creationId xmlns:p14="http://schemas.microsoft.com/office/powerpoint/2010/main" val="352800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ABC0A2-DDAF-4E78-B0C3-6BF3FD7CDEDD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Organisation du salon</a:t>
            </a:r>
          </a:p>
        </p:txBody>
      </p:sp>
    </p:spTree>
    <p:extLst>
      <p:ext uri="{BB962C8B-B14F-4D97-AF65-F5344CB8AC3E}">
        <p14:creationId xmlns:p14="http://schemas.microsoft.com/office/powerpoint/2010/main" val="1243787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ABC0A2-DDAF-4E78-B0C3-6BF3FD7CDEDD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Organisation du salon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79974F-0285-4F23-8A69-36452ECDC79D}"/>
              </a:ext>
            </a:extLst>
          </p:cNvPr>
          <p:cNvSpPr txBox="1"/>
          <p:nvPr/>
        </p:nvSpPr>
        <p:spPr>
          <a:xfrm>
            <a:off x="2855913" y="4767333"/>
            <a:ext cx="1832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A06765B-3053-4BEC-B1D2-0B5D22461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319" y="190983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76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4F80610-1D67-4043-98CB-EC1164583359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Organisation du salon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BB97592-D945-4864-B56E-4413F3B3148F}"/>
              </a:ext>
            </a:extLst>
          </p:cNvPr>
          <p:cNvSpPr txBox="1"/>
          <p:nvPr/>
        </p:nvSpPr>
        <p:spPr>
          <a:xfrm>
            <a:off x="2855913" y="4767333"/>
            <a:ext cx="1832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B0E820-9E18-4FAC-A3BF-FBF41363B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319" y="1909833"/>
            <a:ext cx="2857500" cy="2857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CDE05C9-E178-4DB5-92DC-ED6766370FCE}"/>
              </a:ext>
            </a:extLst>
          </p:cNvPr>
          <p:cNvSpPr txBox="1"/>
          <p:nvPr/>
        </p:nvSpPr>
        <p:spPr>
          <a:xfrm>
            <a:off x="7368392" y="4767333"/>
            <a:ext cx="196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Espace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08FB33F-B81B-4503-8678-62502B037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80" y="2481333"/>
            <a:ext cx="2095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73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D6A1E9F-6A49-4F8D-AC65-15503904258A}"/>
              </a:ext>
            </a:extLst>
          </p:cNvPr>
          <p:cNvSpPr txBox="1"/>
          <p:nvPr/>
        </p:nvSpPr>
        <p:spPr>
          <a:xfrm>
            <a:off x="1619498" y="905728"/>
            <a:ext cx="895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Gestion du temps</a:t>
            </a:r>
          </a:p>
        </p:txBody>
      </p:sp>
    </p:spTree>
    <p:extLst>
      <p:ext uri="{BB962C8B-B14F-4D97-AF65-F5344CB8AC3E}">
        <p14:creationId xmlns:p14="http://schemas.microsoft.com/office/powerpoint/2010/main" val="3446154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872</TotalTime>
  <Words>337</Words>
  <Application>Microsoft Office PowerPoint</Application>
  <PresentationFormat>Grand écran</PresentationFormat>
  <Paragraphs>142</Paragraphs>
  <Slides>56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0" baseType="lpstr">
      <vt:lpstr>Calibri</vt:lpstr>
      <vt:lpstr>Calibri Light</vt:lpstr>
      <vt:lpstr>Verdana</vt:lpstr>
      <vt:lpstr>Rétrospective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GRONDARD BAPTISTE</dc:creator>
  <cp:lastModifiedBy>GRONDARD BAPTISTE</cp:lastModifiedBy>
  <cp:revision>60</cp:revision>
  <dcterms:created xsi:type="dcterms:W3CDTF">2017-12-21T15:55:27Z</dcterms:created>
  <dcterms:modified xsi:type="dcterms:W3CDTF">2017-12-22T14:32:17Z</dcterms:modified>
</cp:coreProperties>
</file>